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9" r:id="rId4"/>
    <p:sldId id="269" r:id="rId5"/>
    <p:sldId id="270" r:id="rId6"/>
    <p:sldId id="271" r:id="rId7"/>
    <p:sldId id="260" r:id="rId8"/>
    <p:sldId id="261" r:id="rId9"/>
    <p:sldId id="272" r:id="rId10"/>
    <p:sldId id="273" r:id="rId11"/>
    <p:sldId id="258" r:id="rId12"/>
    <p:sldId id="263" r:id="rId13"/>
    <p:sldId id="274" r:id="rId14"/>
    <p:sldId id="265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62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88EA8C-182C-4D0A-814C-C4205C89736C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EC3078-EC4F-470C-9AD4-537B2A9BB6F0}">
      <dgm:prSet phldrT="[Текст]"/>
      <dgm:spPr/>
      <dgm:t>
        <a:bodyPr/>
        <a:lstStyle/>
        <a:p>
          <a:r>
            <a:rPr lang="ru-RU" dirty="0" err="1" smtClean="0"/>
            <a:t>Агрегатт</a:t>
          </a:r>
          <a:r>
            <a:rPr lang="kk-KZ" dirty="0" smtClean="0"/>
            <a:t>ы</a:t>
          </a:r>
          <a:r>
            <a:rPr lang="ru-RU" dirty="0" smtClean="0"/>
            <a:t> </a:t>
          </a:r>
          <a:r>
            <a:rPr lang="ru-RU" dirty="0" err="1" smtClean="0"/>
            <a:t>күйі бойынша</a:t>
          </a:r>
          <a:endParaRPr lang="ru-RU" dirty="0"/>
        </a:p>
      </dgm:t>
    </dgm:pt>
    <dgm:pt modelId="{ECB3EF81-ACCA-4499-A40B-54DD01BC2448}" type="parTrans" cxnId="{A72D635E-E6FD-47F1-9A7F-E7EB3AB08ED7}">
      <dgm:prSet/>
      <dgm:spPr/>
      <dgm:t>
        <a:bodyPr/>
        <a:lstStyle/>
        <a:p>
          <a:endParaRPr lang="ru-RU"/>
        </a:p>
      </dgm:t>
    </dgm:pt>
    <dgm:pt modelId="{774BD17E-C775-4618-8C2C-4AEFCE5B41A3}" type="sibTrans" cxnId="{A72D635E-E6FD-47F1-9A7F-E7EB3AB08ED7}">
      <dgm:prSet/>
      <dgm:spPr/>
      <dgm:t>
        <a:bodyPr/>
        <a:lstStyle/>
        <a:p>
          <a:endParaRPr lang="ru-RU"/>
        </a:p>
      </dgm:t>
    </dgm:pt>
    <dgm:pt modelId="{EEE186F7-D358-4577-832B-6A0C11C1C700}">
      <dgm:prSet/>
      <dgm:spPr/>
      <dgm:t>
        <a:bodyPr/>
        <a:lstStyle/>
        <a:p>
          <a:r>
            <a:rPr lang="kk-KZ" dirty="0" smtClean="0"/>
            <a:t>қатты</a:t>
          </a:r>
          <a:endParaRPr lang="ru-RU" dirty="0"/>
        </a:p>
      </dgm:t>
    </dgm:pt>
    <dgm:pt modelId="{7BAA378E-491D-48B7-B3B3-875038AA3F00}" type="parTrans" cxnId="{61F2E57D-0A61-4CB2-862E-FE2B3035DA37}">
      <dgm:prSet/>
      <dgm:spPr/>
      <dgm:t>
        <a:bodyPr/>
        <a:lstStyle/>
        <a:p>
          <a:endParaRPr lang="ru-RU"/>
        </a:p>
      </dgm:t>
    </dgm:pt>
    <dgm:pt modelId="{1F1E1162-5355-4C04-B101-5B199828F94F}" type="sibTrans" cxnId="{61F2E57D-0A61-4CB2-862E-FE2B3035DA37}">
      <dgm:prSet/>
      <dgm:spPr/>
      <dgm:t>
        <a:bodyPr/>
        <a:lstStyle/>
        <a:p>
          <a:endParaRPr lang="ru-RU"/>
        </a:p>
      </dgm:t>
    </dgm:pt>
    <dgm:pt modelId="{35537C97-73AA-4CC5-A6E4-390746E6D8B5}">
      <dgm:prSet/>
      <dgm:spPr/>
      <dgm:t>
        <a:bodyPr/>
        <a:lstStyle/>
        <a:p>
          <a:r>
            <a:rPr lang="kk-KZ" dirty="0" smtClean="0"/>
            <a:t>сүйық</a:t>
          </a:r>
          <a:endParaRPr lang="ru-RU" dirty="0"/>
        </a:p>
      </dgm:t>
    </dgm:pt>
    <dgm:pt modelId="{120B3DC8-B1DF-46DA-96FB-DB59AF97D34A}" type="parTrans" cxnId="{FC3060F4-41B2-4E3E-B703-B93DEFFEB929}">
      <dgm:prSet/>
      <dgm:spPr/>
      <dgm:t>
        <a:bodyPr/>
        <a:lstStyle/>
        <a:p>
          <a:endParaRPr lang="ru-RU"/>
        </a:p>
      </dgm:t>
    </dgm:pt>
    <dgm:pt modelId="{30B8826F-5B17-406D-AA39-31262D109F91}" type="sibTrans" cxnId="{FC3060F4-41B2-4E3E-B703-B93DEFFEB929}">
      <dgm:prSet/>
      <dgm:spPr/>
      <dgm:t>
        <a:bodyPr/>
        <a:lstStyle/>
        <a:p>
          <a:endParaRPr lang="ru-RU"/>
        </a:p>
      </dgm:t>
    </dgm:pt>
    <dgm:pt modelId="{B0A64A4A-AF6D-4778-8080-9A457DDB51A0}">
      <dgm:prSet/>
      <dgm:spPr/>
      <dgm:t>
        <a:bodyPr/>
        <a:lstStyle/>
        <a:p>
          <a:r>
            <a:rPr lang="kk-KZ" dirty="0" smtClean="0"/>
            <a:t>газтәрізді</a:t>
          </a:r>
          <a:endParaRPr lang="ru-RU" dirty="0"/>
        </a:p>
      </dgm:t>
    </dgm:pt>
    <dgm:pt modelId="{20252368-E0A3-4D1F-A922-C58ECE7E8020}" type="parTrans" cxnId="{1F25316A-7170-493C-A19A-61243DB1ADC9}">
      <dgm:prSet/>
      <dgm:spPr/>
      <dgm:t>
        <a:bodyPr/>
        <a:lstStyle/>
        <a:p>
          <a:endParaRPr lang="ru-RU"/>
        </a:p>
      </dgm:t>
    </dgm:pt>
    <dgm:pt modelId="{27C3601E-8290-4609-A82E-A1770676B741}" type="sibTrans" cxnId="{1F25316A-7170-493C-A19A-61243DB1ADC9}">
      <dgm:prSet/>
      <dgm:spPr/>
      <dgm:t>
        <a:bodyPr/>
        <a:lstStyle/>
        <a:p>
          <a:endParaRPr lang="ru-RU"/>
        </a:p>
      </dgm:t>
    </dgm:pt>
    <dgm:pt modelId="{76FBD2BF-5BE3-4813-92A8-AB3F66B88A0E}">
      <dgm:prSet/>
      <dgm:spPr/>
      <dgm:t>
        <a:bodyPr/>
        <a:lstStyle/>
        <a:p>
          <a:r>
            <a:rPr lang="kk-KZ" smtClean="0"/>
            <a:t>аралас</a:t>
          </a:r>
          <a:endParaRPr lang="ru-RU" dirty="0"/>
        </a:p>
      </dgm:t>
    </dgm:pt>
    <dgm:pt modelId="{9FE392C6-FF05-464E-BF32-57C48BB43704}" type="parTrans" cxnId="{5DAAF175-926F-436B-B683-ADACD8B4EAA0}">
      <dgm:prSet/>
      <dgm:spPr/>
      <dgm:t>
        <a:bodyPr/>
        <a:lstStyle/>
        <a:p>
          <a:endParaRPr lang="ru-RU"/>
        </a:p>
      </dgm:t>
    </dgm:pt>
    <dgm:pt modelId="{F07F7892-C1EA-474B-B0AA-9950984D1CF3}" type="sibTrans" cxnId="{5DAAF175-926F-436B-B683-ADACD8B4EAA0}">
      <dgm:prSet/>
      <dgm:spPr/>
      <dgm:t>
        <a:bodyPr/>
        <a:lstStyle/>
        <a:p>
          <a:endParaRPr lang="ru-RU"/>
        </a:p>
      </dgm:t>
    </dgm:pt>
    <dgm:pt modelId="{CBAD0CD8-9A0B-4A2B-A94F-F4CC504E8907}" type="pres">
      <dgm:prSet presAssocID="{8388EA8C-182C-4D0A-814C-C4205C89736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D706D87-406F-409E-8FE6-DE59C78C6117}" type="pres">
      <dgm:prSet presAssocID="{78EC3078-EC4F-470C-9AD4-537B2A9BB6F0}" presName="vertOne" presStyleCnt="0"/>
      <dgm:spPr/>
    </dgm:pt>
    <dgm:pt modelId="{ECAD7E53-597B-4536-8BAB-2AC4DA60F6EF}" type="pres">
      <dgm:prSet presAssocID="{78EC3078-EC4F-470C-9AD4-537B2A9BB6F0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41EF754-913F-40FB-BC6B-8BAB3FF9A107}" type="pres">
      <dgm:prSet presAssocID="{78EC3078-EC4F-470C-9AD4-537B2A9BB6F0}" presName="parTransOne" presStyleCnt="0"/>
      <dgm:spPr/>
    </dgm:pt>
    <dgm:pt modelId="{AF02209E-5326-4C60-9470-64E2F0A43529}" type="pres">
      <dgm:prSet presAssocID="{78EC3078-EC4F-470C-9AD4-537B2A9BB6F0}" presName="horzOne" presStyleCnt="0"/>
      <dgm:spPr/>
    </dgm:pt>
    <dgm:pt modelId="{853B842F-28E5-4556-8F29-4F891998CC96}" type="pres">
      <dgm:prSet presAssocID="{EEE186F7-D358-4577-832B-6A0C11C1C700}" presName="vertTwo" presStyleCnt="0"/>
      <dgm:spPr/>
    </dgm:pt>
    <dgm:pt modelId="{25D29847-EAC3-4086-B589-9836B00E1490}" type="pres">
      <dgm:prSet presAssocID="{EEE186F7-D358-4577-832B-6A0C11C1C700}" presName="txTwo" presStyleLbl="node2" presStyleIdx="0" presStyleCnt="4" custLinFactNeighborX="2751" custLinFactNeighborY="-104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B39B26-939A-4D44-8427-D5F998DF03E7}" type="pres">
      <dgm:prSet presAssocID="{EEE186F7-D358-4577-832B-6A0C11C1C700}" presName="horzTwo" presStyleCnt="0"/>
      <dgm:spPr/>
    </dgm:pt>
    <dgm:pt modelId="{BE42CEBB-44BF-46FA-96D6-964FB77B642F}" type="pres">
      <dgm:prSet presAssocID="{1F1E1162-5355-4C04-B101-5B199828F94F}" presName="sibSpaceTwo" presStyleCnt="0"/>
      <dgm:spPr/>
    </dgm:pt>
    <dgm:pt modelId="{0CE67772-035E-4904-80B2-374089C4458B}" type="pres">
      <dgm:prSet presAssocID="{76FBD2BF-5BE3-4813-92A8-AB3F66B88A0E}" presName="vertTwo" presStyleCnt="0"/>
      <dgm:spPr/>
    </dgm:pt>
    <dgm:pt modelId="{3DB1238C-ECB5-401C-9D2E-0285C4318B6D}" type="pres">
      <dgm:prSet presAssocID="{76FBD2BF-5BE3-4813-92A8-AB3F66B88A0E}" presName="txTwo" presStyleLbl="node2" presStyleIdx="1" presStyleCnt="4" custLinFactNeighborX="-6" custLinFactNeighborY="-117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E41EA3-8A4B-4D1B-A1F2-4C893AC6E947}" type="pres">
      <dgm:prSet presAssocID="{76FBD2BF-5BE3-4813-92A8-AB3F66B88A0E}" presName="horzTwo" presStyleCnt="0"/>
      <dgm:spPr/>
    </dgm:pt>
    <dgm:pt modelId="{A116BE93-BCD9-4E1D-A991-743A396395B7}" type="pres">
      <dgm:prSet presAssocID="{F07F7892-C1EA-474B-B0AA-9950984D1CF3}" presName="sibSpaceTwo" presStyleCnt="0"/>
      <dgm:spPr/>
    </dgm:pt>
    <dgm:pt modelId="{DA3DEFE1-61CB-4290-84A5-A6B51E4C12B6}" type="pres">
      <dgm:prSet presAssocID="{B0A64A4A-AF6D-4778-8080-9A457DDB51A0}" presName="vertTwo" presStyleCnt="0"/>
      <dgm:spPr/>
    </dgm:pt>
    <dgm:pt modelId="{3C6F61BC-0370-42D5-8D4B-CBFBE515552C}" type="pres">
      <dgm:prSet presAssocID="{B0A64A4A-AF6D-4778-8080-9A457DDB51A0}" presName="txTwo" presStyleLbl="node2" presStyleIdx="2" presStyleCnt="4" custLinFactX="11171" custLinFactNeighborX="100000" custLinFactNeighborY="-90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78BBC75-D7F7-4659-B949-069B16B6AF2C}" type="pres">
      <dgm:prSet presAssocID="{B0A64A4A-AF6D-4778-8080-9A457DDB51A0}" presName="horzTwo" presStyleCnt="0"/>
      <dgm:spPr/>
    </dgm:pt>
    <dgm:pt modelId="{D7F0E7FB-4B4F-4CFA-81BA-AF86C3EBA966}" type="pres">
      <dgm:prSet presAssocID="{27C3601E-8290-4609-A82E-A1770676B741}" presName="sibSpaceTwo" presStyleCnt="0"/>
      <dgm:spPr/>
    </dgm:pt>
    <dgm:pt modelId="{4B0E2029-A0F4-4B60-A882-B8FF76020126}" type="pres">
      <dgm:prSet presAssocID="{35537C97-73AA-4CC5-A6E4-390746E6D8B5}" presName="vertTwo" presStyleCnt="0"/>
      <dgm:spPr/>
    </dgm:pt>
    <dgm:pt modelId="{AFE4627C-C42E-4F45-96FB-803850C3F91C}" type="pres">
      <dgm:prSet presAssocID="{35537C97-73AA-4CC5-A6E4-390746E6D8B5}" presName="txTwo" presStyleLbl="node2" presStyleIdx="3" presStyleCnt="4" custLinFactX="-5157" custLinFactNeighborX="-100000" custLinFactNeighborY="-117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60463C7-DF1F-4F22-84B0-A6C69B43914B}" type="pres">
      <dgm:prSet presAssocID="{35537C97-73AA-4CC5-A6E4-390746E6D8B5}" presName="horzTwo" presStyleCnt="0"/>
      <dgm:spPr/>
    </dgm:pt>
  </dgm:ptLst>
  <dgm:cxnLst>
    <dgm:cxn modelId="{61F2E57D-0A61-4CB2-862E-FE2B3035DA37}" srcId="{78EC3078-EC4F-470C-9AD4-537B2A9BB6F0}" destId="{EEE186F7-D358-4577-832B-6A0C11C1C700}" srcOrd="0" destOrd="0" parTransId="{7BAA378E-491D-48B7-B3B3-875038AA3F00}" sibTransId="{1F1E1162-5355-4C04-B101-5B199828F94F}"/>
    <dgm:cxn modelId="{017CDFC5-290F-441B-82EC-62E6C0F49111}" type="presOf" srcId="{8388EA8C-182C-4D0A-814C-C4205C89736C}" destId="{CBAD0CD8-9A0B-4A2B-A94F-F4CC504E8907}" srcOrd="0" destOrd="0" presId="urn:microsoft.com/office/officeart/2005/8/layout/hierarchy4"/>
    <dgm:cxn modelId="{9729902A-9547-4FA2-8AEC-90FF938687D4}" type="presOf" srcId="{76FBD2BF-5BE3-4813-92A8-AB3F66B88A0E}" destId="{3DB1238C-ECB5-401C-9D2E-0285C4318B6D}" srcOrd="0" destOrd="0" presId="urn:microsoft.com/office/officeart/2005/8/layout/hierarchy4"/>
    <dgm:cxn modelId="{52C8504F-A989-4505-A0B2-EE99473B8353}" type="presOf" srcId="{35537C97-73AA-4CC5-A6E4-390746E6D8B5}" destId="{AFE4627C-C42E-4F45-96FB-803850C3F91C}" srcOrd="0" destOrd="0" presId="urn:microsoft.com/office/officeart/2005/8/layout/hierarchy4"/>
    <dgm:cxn modelId="{A72D635E-E6FD-47F1-9A7F-E7EB3AB08ED7}" srcId="{8388EA8C-182C-4D0A-814C-C4205C89736C}" destId="{78EC3078-EC4F-470C-9AD4-537B2A9BB6F0}" srcOrd="0" destOrd="0" parTransId="{ECB3EF81-ACCA-4499-A40B-54DD01BC2448}" sibTransId="{774BD17E-C775-4618-8C2C-4AEFCE5B41A3}"/>
    <dgm:cxn modelId="{0F332C3D-5E3D-41A0-BE66-02B6F2804020}" type="presOf" srcId="{B0A64A4A-AF6D-4778-8080-9A457DDB51A0}" destId="{3C6F61BC-0370-42D5-8D4B-CBFBE515552C}" srcOrd="0" destOrd="0" presId="urn:microsoft.com/office/officeart/2005/8/layout/hierarchy4"/>
    <dgm:cxn modelId="{5DAAF175-926F-436B-B683-ADACD8B4EAA0}" srcId="{78EC3078-EC4F-470C-9AD4-537B2A9BB6F0}" destId="{76FBD2BF-5BE3-4813-92A8-AB3F66B88A0E}" srcOrd="1" destOrd="0" parTransId="{9FE392C6-FF05-464E-BF32-57C48BB43704}" sibTransId="{F07F7892-C1EA-474B-B0AA-9950984D1CF3}"/>
    <dgm:cxn modelId="{FC3060F4-41B2-4E3E-B703-B93DEFFEB929}" srcId="{78EC3078-EC4F-470C-9AD4-537B2A9BB6F0}" destId="{35537C97-73AA-4CC5-A6E4-390746E6D8B5}" srcOrd="3" destOrd="0" parTransId="{120B3DC8-B1DF-46DA-96FB-DB59AF97D34A}" sibTransId="{30B8826F-5B17-406D-AA39-31262D109F91}"/>
    <dgm:cxn modelId="{CED7E108-C538-44AA-A754-926876A0A9DD}" type="presOf" srcId="{78EC3078-EC4F-470C-9AD4-537B2A9BB6F0}" destId="{ECAD7E53-597B-4536-8BAB-2AC4DA60F6EF}" srcOrd="0" destOrd="0" presId="urn:microsoft.com/office/officeart/2005/8/layout/hierarchy4"/>
    <dgm:cxn modelId="{9657F9DE-EA30-47DA-B2CC-9CCE8292C18A}" type="presOf" srcId="{EEE186F7-D358-4577-832B-6A0C11C1C700}" destId="{25D29847-EAC3-4086-B589-9836B00E1490}" srcOrd="0" destOrd="0" presId="urn:microsoft.com/office/officeart/2005/8/layout/hierarchy4"/>
    <dgm:cxn modelId="{1F25316A-7170-493C-A19A-61243DB1ADC9}" srcId="{78EC3078-EC4F-470C-9AD4-537B2A9BB6F0}" destId="{B0A64A4A-AF6D-4778-8080-9A457DDB51A0}" srcOrd="2" destOrd="0" parTransId="{20252368-E0A3-4D1F-A922-C58ECE7E8020}" sibTransId="{27C3601E-8290-4609-A82E-A1770676B741}"/>
    <dgm:cxn modelId="{9A03A3B5-A49D-41C7-B49F-AC2000CE3F80}" type="presParOf" srcId="{CBAD0CD8-9A0B-4A2B-A94F-F4CC504E8907}" destId="{3D706D87-406F-409E-8FE6-DE59C78C6117}" srcOrd="0" destOrd="0" presId="urn:microsoft.com/office/officeart/2005/8/layout/hierarchy4"/>
    <dgm:cxn modelId="{8A53B9F5-FD2E-4F47-915E-D962C809FCC4}" type="presParOf" srcId="{3D706D87-406F-409E-8FE6-DE59C78C6117}" destId="{ECAD7E53-597B-4536-8BAB-2AC4DA60F6EF}" srcOrd="0" destOrd="0" presId="urn:microsoft.com/office/officeart/2005/8/layout/hierarchy4"/>
    <dgm:cxn modelId="{5A001A49-4E66-4B09-98CC-C6B7517B3E83}" type="presParOf" srcId="{3D706D87-406F-409E-8FE6-DE59C78C6117}" destId="{741EF754-913F-40FB-BC6B-8BAB3FF9A107}" srcOrd="1" destOrd="0" presId="urn:microsoft.com/office/officeart/2005/8/layout/hierarchy4"/>
    <dgm:cxn modelId="{F47245A4-6BCB-4A02-9D36-DA45798BD34C}" type="presParOf" srcId="{3D706D87-406F-409E-8FE6-DE59C78C6117}" destId="{AF02209E-5326-4C60-9470-64E2F0A43529}" srcOrd="2" destOrd="0" presId="urn:microsoft.com/office/officeart/2005/8/layout/hierarchy4"/>
    <dgm:cxn modelId="{CC128C59-C88B-44BB-BF13-E865848220BC}" type="presParOf" srcId="{AF02209E-5326-4C60-9470-64E2F0A43529}" destId="{853B842F-28E5-4556-8F29-4F891998CC96}" srcOrd="0" destOrd="0" presId="urn:microsoft.com/office/officeart/2005/8/layout/hierarchy4"/>
    <dgm:cxn modelId="{9D200F2D-66ED-4140-B9AA-7B9F5590ADD0}" type="presParOf" srcId="{853B842F-28E5-4556-8F29-4F891998CC96}" destId="{25D29847-EAC3-4086-B589-9836B00E1490}" srcOrd="0" destOrd="0" presId="urn:microsoft.com/office/officeart/2005/8/layout/hierarchy4"/>
    <dgm:cxn modelId="{85EA4E2B-863C-458B-A76C-B6596DA5C707}" type="presParOf" srcId="{853B842F-28E5-4556-8F29-4F891998CC96}" destId="{E2B39B26-939A-4D44-8427-D5F998DF03E7}" srcOrd="1" destOrd="0" presId="urn:microsoft.com/office/officeart/2005/8/layout/hierarchy4"/>
    <dgm:cxn modelId="{AEDC4838-3821-4913-8B7B-F0A5AAAFF124}" type="presParOf" srcId="{AF02209E-5326-4C60-9470-64E2F0A43529}" destId="{BE42CEBB-44BF-46FA-96D6-964FB77B642F}" srcOrd="1" destOrd="0" presId="urn:microsoft.com/office/officeart/2005/8/layout/hierarchy4"/>
    <dgm:cxn modelId="{FFC1457C-D53A-4934-976F-3254CDDAD60F}" type="presParOf" srcId="{AF02209E-5326-4C60-9470-64E2F0A43529}" destId="{0CE67772-035E-4904-80B2-374089C4458B}" srcOrd="2" destOrd="0" presId="urn:microsoft.com/office/officeart/2005/8/layout/hierarchy4"/>
    <dgm:cxn modelId="{E5B60E64-E9B0-4A54-8992-D8B1E6CCDD55}" type="presParOf" srcId="{0CE67772-035E-4904-80B2-374089C4458B}" destId="{3DB1238C-ECB5-401C-9D2E-0285C4318B6D}" srcOrd="0" destOrd="0" presId="urn:microsoft.com/office/officeart/2005/8/layout/hierarchy4"/>
    <dgm:cxn modelId="{AFAAF4B6-F18F-4A44-A102-FDE1F14C6FB9}" type="presParOf" srcId="{0CE67772-035E-4904-80B2-374089C4458B}" destId="{B1E41EA3-8A4B-4D1B-A1F2-4C893AC6E947}" srcOrd="1" destOrd="0" presId="urn:microsoft.com/office/officeart/2005/8/layout/hierarchy4"/>
    <dgm:cxn modelId="{4EF10F2F-9C07-4F34-B287-A723FC974FCD}" type="presParOf" srcId="{AF02209E-5326-4C60-9470-64E2F0A43529}" destId="{A116BE93-BCD9-4E1D-A991-743A396395B7}" srcOrd="3" destOrd="0" presId="urn:microsoft.com/office/officeart/2005/8/layout/hierarchy4"/>
    <dgm:cxn modelId="{A0946970-9A0E-420E-AAE2-CC6572B59F7B}" type="presParOf" srcId="{AF02209E-5326-4C60-9470-64E2F0A43529}" destId="{DA3DEFE1-61CB-4290-84A5-A6B51E4C12B6}" srcOrd="4" destOrd="0" presId="urn:microsoft.com/office/officeart/2005/8/layout/hierarchy4"/>
    <dgm:cxn modelId="{D8DF106B-5330-4F0C-8B5D-5160E32080AF}" type="presParOf" srcId="{DA3DEFE1-61CB-4290-84A5-A6B51E4C12B6}" destId="{3C6F61BC-0370-42D5-8D4B-CBFBE515552C}" srcOrd="0" destOrd="0" presId="urn:microsoft.com/office/officeart/2005/8/layout/hierarchy4"/>
    <dgm:cxn modelId="{5FB0D5A1-BDEF-4417-9035-55FDF813565A}" type="presParOf" srcId="{DA3DEFE1-61CB-4290-84A5-A6B51E4C12B6}" destId="{178BBC75-D7F7-4659-B949-069B16B6AF2C}" srcOrd="1" destOrd="0" presId="urn:microsoft.com/office/officeart/2005/8/layout/hierarchy4"/>
    <dgm:cxn modelId="{FCA3A4D4-1570-4B76-91A0-CBE8A931E5A2}" type="presParOf" srcId="{AF02209E-5326-4C60-9470-64E2F0A43529}" destId="{D7F0E7FB-4B4F-4CFA-81BA-AF86C3EBA966}" srcOrd="5" destOrd="0" presId="urn:microsoft.com/office/officeart/2005/8/layout/hierarchy4"/>
    <dgm:cxn modelId="{877617BB-EDEC-46E0-B10B-F4DD12C6CF4E}" type="presParOf" srcId="{AF02209E-5326-4C60-9470-64E2F0A43529}" destId="{4B0E2029-A0F4-4B60-A882-B8FF76020126}" srcOrd="6" destOrd="0" presId="urn:microsoft.com/office/officeart/2005/8/layout/hierarchy4"/>
    <dgm:cxn modelId="{41BEDB0C-328F-4D43-A0EE-B7545DBCBC3D}" type="presParOf" srcId="{4B0E2029-A0F4-4B60-A882-B8FF76020126}" destId="{AFE4627C-C42E-4F45-96FB-803850C3F91C}" srcOrd="0" destOrd="0" presId="urn:microsoft.com/office/officeart/2005/8/layout/hierarchy4"/>
    <dgm:cxn modelId="{E496861A-0180-454A-B12D-076789249C3E}" type="presParOf" srcId="{4B0E2029-A0F4-4B60-A882-B8FF76020126}" destId="{B60463C7-DF1F-4F22-84B0-A6C69B43914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A42286-D92D-42D3-B0C9-5D4FD4E273EF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4565D0-28E9-47FA-B8B5-AB5E5E5926E7}">
      <dgm:prSet phldrT="[Текст]"/>
      <dgm:spPr/>
      <dgm:t>
        <a:bodyPr/>
        <a:lstStyle/>
        <a:p>
          <a:r>
            <a:rPr lang="ru-RU" dirty="0" err="1" smtClean="0"/>
            <a:t>Ауаның ластану</a:t>
          </a:r>
          <a:r>
            <a:rPr lang="ru-RU" dirty="0" smtClean="0"/>
            <a:t> </a:t>
          </a:r>
          <a:r>
            <a:rPr lang="ru-RU" dirty="0" err="1" smtClean="0"/>
            <a:t>көздері бойынша</a:t>
          </a:r>
          <a:endParaRPr lang="ru-RU" dirty="0"/>
        </a:p>
      </dgm:t>
    </dgm:pt>
    <dgm:pt modelId="{75E352EE-BF93-4531-8416-72CCA6B3F356}" type="parTrans" cxnId="{36151FB1-21D4-4FAE-8DC5-A651D1E8EE75}">
      <dgm:prSet/>
      <dgm:spPr/>
      <dgm:t>
        <a:bodyPr/>
        <a:lstStyle/>
        <a:p>
          <a:endParaRPr lang="ru-RU"/>
        </a:p>
      </dgm:t>
    </dgm:pt>
    <dgm:pt modelId="{D612082A-0A80-473C-887D-50CA56AA6459}" type="sibTrans" cxnId="{36151FB1-21D4-4FAE-8DC5-A651D1E8EE75}">
      <dgm:prSet/>
      <dgm:spPr/>
      <dgm:t>
        <a:bodyPr/>
        <a:lstStyle/>
        <a:p>
          <a:endParaRPr lang="ru-RU"/>
        </a:p>
      </dgm:t>
    </dgm:pt>
    <dgm:pt modelId="{56DFC034-7FC4-40DA-9716-08B37CB0C6D3}">
      <dgm:prSet/>
      <dgm:spPr/>
      <dgm:t>
        <a:bodyPr/>
        <a:lstStyle/>
        <a:p>
          <a:r>
            <a:rPr lang="kk-KZ" dirty="0" smtClean="0"/>
            <a:t>табиғи</a:t>
          </a:r>
          <a:endParaRPr lang="ru-RU" dirty="0"/>
        </a:p>
      </dgm:t>
    </dgm:pt>
    <dgm:pt modelId="{9237B7F2-2372-4217-82F7-C8FD60171775}" type="parTrans" cxnId="{5567583D-3D30-4A48-9613-32E733F01C7D}">
      <dgm:prSet/>
      <dgm:spPr/>
      <dgm:t>
        <a:bodyPr/>
        <a:lstStyle/>
        <a:p>
          <a:endParaRPr lang="ru-RU"/>
        </a:p>
      </dgm:t>
    </dgm:pt>
    <dgm:pt modelId="{12092E86-AC95-423C-82EC-0AC8E77853BA}" type="sibTrans" cxnId="{5567583D-3D30-4A48-9613-32E733F01C7D}">
      <dgm:prSet/>
      <dgm:spPr/>
      <dgm:t>
        <a:bodyPr/>
        <a:lstStyle/>
        <a:p>
          <a:endParaRPr lang="ru-RU"/>
        </a:p>
      </dgm:t>
    </dgm:pt>
    <dgm:pt modelId="{023846E1-454C-4C30-8082-A98515F2CC17}">
      <dgm:prSet/>
      <dgm:spPr/>
      <dgm:t>
        <a:bodyPr/>
        <a:lstStyle/>
        <a:p>
          <a:r>
            <a:rPr lang="kk-KZ" smtClean="0"/>
            <a:t>антропогендік</a:t>
          </a:r>
          <a:endParaRPr lang="ru-RU" dirty="0"/>
        </a:p>
      </dgm:t>
    </dgm:pt>
    <dgm:pt modelId="{57B91CDF-D4F9-414A-8926-2B73F646E784}" type="parTrans" cxnId="{0D0BBF9F-DAF0-4531-955F-77EA89915B8F}">
      <dgm:prSet/>
      <dgm:spPr/>
      <dgm:t>
        <a:bodyPr/>
        <a:lstStyle/>
        <a:p>
          <a:endParaRPr lang="ru-RU"/>
        </a:p>
      </dgm:t>
    </dgm:pt>
    <dgm:pt modelId="{8FABB4A3-F13B-4C65-82FA-871677EADB84}" type="sibTrans" cxnId="{0D0BBF9F-DAF0-4531-955F-77EA89915B8F}">
      <dgm:prSet/>
      <dgm:spPr/>
      <dgm:t>
        <a:bodyPr/>
        <a:lstStyle/>
        <a:p>
          <a:endParaRPr lang="ru-RU"/>
        </a:p>
      </dgm:t>
    </dgm:pt>
    <dgm:pt modelId="{7E4F8CB3-38F6-4736-AA69-C3E8F13D44BB}" type="pres">
      <dgm:prSet presAssocID="{68A42286-D92D-42D3-B0C9-5D4FD4E273E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440D8D6-5F94-458D-9B0E-957C4010739B}" type="pres">
      <dgm:prSet presAssocID="{434565D0-28E9-47FA-B8B5-AB5E5E5926E7}" presName="roof" presStyleLbl="dkBgShp" presStyleIdx="0" presStyleCnt="2"/>
      <dgm:spPr/>
      <dgm:t>
        <a:bodyPr/>
        <a:lstStyle/>
        <a:p>
          <a:endParaRPr lang="ru-RU"/>
        </a:p>
      </dgm:t>
    </dgm:pt>
    <dgm:pt modelId="{70128E77-2D97-4EB7-BC55-79F769AF8244}" type="pres">
      <dgm:prSet presAssocID="{434565D0-28E9-47FA-B8B5-AB5E5E5926E7}" presName="pillars" presStyleCnt="0"/>
      <dgm:spPr/>
    </dgm:pt>
    <dgm:pt modelId="{6C0A4EC9-0F8F-41A2-B149-A535D1D60822}" type="pres">
      <dgm:prSet presAssocID="{434565D0-28E9-47FA-B8B5-AB5E5E5926E7}" presName="pillar1" presStyleLbl="node1" presStyleIdx="0" presStyleCnt="2" custLinFactNeighborX="-147" custLinFactNeighborY="-7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9D02D2-75DC-47BD-969A-F5408F893D4F}" type="pres">
      <dgm:prSet presAssocID="{56DFC034-7FC4-40DA-9716-08B37CB0C6D3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128446-E19E-41FD-8399-B461E0B2E779}" type="pres">
      <dgm:prSet presAssocID="{434565D0-28E9-47FA-B8B5-AB5E5E5926E7}" presName="base" presStyleLbl="dkBgShp" presStyleIdx="1" presStyleCnt="2"/>
      <dgm:spPr/>
    </dgm:pt>
  </dgm:ptLst>
  <dgm:cxnLst>
    <dgm:cxn modelId="{1655D29B-1E95-4285-955F-A7245639FAAE}" type="presOf" srcId="{68A42286-D92D-42D3-B0C9-5D4FD4E273EF}" destId="{7E4F8CB3-38F6-4736-AA69-C3E8F13D44BB}" srcOrd="0" destOrd="0" presId="urn:microsoft.com/office/officeart/2005/8/layout/hList3"/>
    <dgm:cxn modelId="{5567583D-3D30-4A48-9613-32E733F01C7D}" srcId="{434565D0-28E9-47FA-B8B5-AB5E5E5926E7}" destId="{56DFC034-7FC4-40DA-9716-08B37CB0C6D3}" srcOrd="1" destOrd="0" parTransId="{9237B7F2-2372-4217-82F7-C8FD60171775}" sibTransId="{12092E86-AC95-423C-82EC-0AC8E77853BA}"/>
    <dgm:cxn modelId="{36151FB1-21D4-4FAE-8DC5-A651D1E8EE75}" srcId="{68A42286-D92D-42D3-B0C9-5D4FD4E273EF}" destId="{434565D0-28E9-47FA-B8B5-AB5E5E5926E7}" srcOrd="0" destOrd="0" parTransId="{75E352EE-BF93-4531-8416-72CCA6B3F356}" sibTransId="{D612082A-0A80-473C-887D-50CA56AA6459}"/>
    <dgm:cxn modelId="{0D0BBF9F-DAF0-4531-955F-77EA89915B8F}" srcId="{434565D0-28E9-47FA-B8B5-AB5E5E5926E7}" destId="{023846E1-454C-4C30-8082-A98515F2CC17}" srcOrd="0" destOrd="0" parTransId="{57B91CDF-D4F9-414A-8926-2B73F646E784}" sibTransId="{8FABB4A3-F13B-4C65-82FA-871677EADB84}"/>
    <dgm:cxn modelId="{895A3E4E-269D-4457-857E-C26D8E5936B9}" type="presOf" srcId="{023846E1-454C-4C30-8082-A98515F2CC17}" destId="{6C0A4EC9-0F8F-41A2-B149-A535D1D60822}" srcOrd="0" destOrd="0" presId="urn:microsoft.com/office/officeart/2005/8/layout/hList3"/>
    <dgm:cxn modelId="{B3C356E4-4B64-4C4A-862A-57CB04B5ADB8}" type="presOf" srcId="{56DFC034-7FC4-40DA-9716-08B37CB0C6D3}" destId="{5A9D02D2-75DC-47BD-969A-F5408F893D4F}" srcOrd="0" destOrd="0" presId="urn:microsoft.com/office/officeart/2005/8/layout/hList3"/>
    <dgm:cxn modelId="{80BEED1F-1217-4EAA-822C-F5535D585FE0}" type="presOf" srcId="{434565D0-28E9-47FA-B8B5-AB5E5E5926E7}" destId="{1440D8D6-5F94-458D-9B0E-957C4010739B}" srcOrd="0" destOrd="0" presId="urn:microsoft.com/office/officeart/2005/8/layout/hList3"/>
    <dgm:cxn modelId="{D236DFDF-11B3-4102-8608-5FA7F226591D}" type="presParOf" srcId="{7E4F8CB3-38F6-4736-AA69-C3E8F13D44BB}" destId="{1440D8D6-5F94-458D-9B0E-957C4010739B}" srcOrd="0" destOrd="0" presId="urn:microsoft.com/office/officeart/2005/8/layout/hList3"/>
    <dgm:cxn modelId="{486852D3-B30C-42FE-8AE7-C6E4EC93F486}" type="presParOf" srcId="{7E4F8CB3-38F6-4736-AA69-C3E8F13D44BB}" destId="{70128E77-2D97-4EB7-BC55-79F769AF8244}" srcOrd="1" destOrd="0" presId="urn:microsoft.com/office/officeart/2005/8/layout/hList3"/>
    <dgm:cxn modelId="{162C4DF7-F746-4931-9209-EC537D1AE31C}" type="presParOf" srcId="{70128E77-2D97-4EB7-BC55-79F769AF8244}" destId="{6C0A4EC9-0F8F-41A2-B149-A535D1D60822}" srcOrd="0" destOrd="0" presId="urn:microsoft.com/office/officeart/2005/8/layout/hList3"/>
    <dgm:cxn modelId="{24A43704-1AF0-401A-A920-1AB58F9049D9}" type="presParOf" srcId="{70128E77-2D97-4EB7-BC55-79F769AF8244}" destId="{5A9D02D2-75DC-47BD-969A-F5408F893D4F}" srcOrd="1" destOrd="0" presId="urn:microsoft.com/office/officeart/2005/8/layout/hList3"/>
    <dgm:cxn modelId="{17869898-4C6E-4336-97F6-3BA6B2567B33}" type="presParOf" srcId="{7E4F8CB3-38F6-4736-AA69-C3E8F13D44BB}" destId="{46128446-E19E-41FD-8399-B461E0B2E779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00514B-5922-43BF-8D11-9B87BA95BABD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DBF813A-C22B-4A11-B728-7BB23B728778}">
      <dgm:prSet phldrT="[Текст]" custT="1"/>
      <dgm:spPr/>
      <dgm:t>
        <a:bodyPr/>
        <a:lstStyle/>
        <a:p>
          <a:r>
            <a:rPr lang="ru-RU" sz="1800" dirty="0" err="1" smtClean="0"/>
            <a:t>Ауаның ластану</a:t>
          </a:r>
          <a:r>
            <a:rPr lang="ru-RU" sz="1800" dirty="0" smtClean="0"/>
            <a:t> </a:t>
          </a:r>
          <a:r>
            <a:rPr lang="ru-RU" sz="1800" dirty="0" err="1" smtClean="0"/>
            <a:t>сипаты</a:t>
          </a:r>
          <a:r>
            <a:rPr lang="ru-RU" sz="1800" dirty="0" smtClean="0"/>
            <a:t> </a:t>
          </a:r>
          <a:r>
            <a:rPr lang="ru-RU" sz="1800" dirty="0" err="1" smtClean="0"/>
            <a:t>бойынша</a:t>
          </a:r>
          <a:r>
            <a:rPr lang="ru-RU" sz="1800" dirty="0" smtClean="0"/>
            <a:t>:</a:t>
          </a:r>
          <a:endParaRPr lang="ru-RU" sz="1800" dirty="0"/>
        </a:p>
      </dgm:t>
    </dgm:pt>
    <dgm:pt modelId="{46BFA775-4326-4FAA-ABFC-D6D2788598BB}" type="parTrans" cxnId="{9176DBDA-4F07-416C-9ED5-BB2ACDCDEA29}">
      <dgm:prSet/>
      <dgm:spPr/>
      <dgm:t>
        <a:bodyPr/>
        <a:lstStyle/>
        <a:p>
          <a:endParaRPr lang="ru-RU"/>
        </a:p>
      </dgm:t>
    </dgm:pt>
    <dgm:pt modelId="{D1E8300F-7FE7-40F3-B017-0305E8DCCDD2}" type="sibTrans" cxnId="{9176DBDA-4F07-416C-9ED5-BB2ACDCDEA29}">
      <dgm:prSet/>
      <dgm:spPr/>
      <dgm:t>
        <a:bodyPr/>
        <a:lstStyle/>
        <a:p>
          <a:endParaRPr lang="ru-RU"/>
        </a:p>
      </dgm:t>
    </dgm:pt>
    <dgm:pt modelId="{D7861B22-AF7B-4056-ABFA-7A4EAE5CF953}">
      <dgm:prSet phldrT="[Текст]"/>
      <dgm:spPr/>
      <dgm:t>
        <a:bodyPr/>
        <a:lstStyle/>
        <a:p>
          <a:r>
            <a:rPr lang="kk-KZ" dirty="0" smtClean="0"/>
            <a:t>Химиялық газтәрізді заттар, аэрозольдер</a:t>
          </a:r>
          <a:endParaRPr lang="ru-RU" dirty="0"/>
        </a:p>
      </dgm:t>
    </dgm:pt>
    <dgm:pt modelId="{BC0AB86E-35EC-412E-B27F-753977A9AEC4}" type="parTrans" cxnId="{50A1B4FC-9C9E-43C0-BF3B-4DBF0B441B6F}">
      <dgm:prSet/>
      <dgm:spPr/>
      <dgm:t>
        <a:bodyPr/>
        <a:lstStyle/>
        <a:p>
          <a:endParaRPr lang="ru-RU"/>
        </a:p>
      </dgm:t>
    </dgm:pt>
    <dgm:pt modelId="{213BB89F-AD31-4808-A6BD-99F2E9694A27}" type="sibTrans" cxnId="{50A1B4FC-9C9E-43C0-BF3B-4DBF0B441B6F}">
      <dgm:prSet/>
      <dgm:spPr/>
      <dgm:t>
        <a:bodyPr/>
        <a:lstStyle/>
        <a:p>
          <a:endParaRPr lang="ru-RU"/>
        </a:p>
      </dgm:t>
    </dgm:pt>
    <dgm:pt modelId="{96894C5B-62D2-4A7E-8187-73E50A5C4FCF}">
      <dgm:prSet phldrT="[Текст]"/>
      <dgm:spPr/>
      <dgm:t>
        <a:bodyPr/>
        <a:lstStyle/>
        <a:p>
          <a:r>
            <a:rPr lang="kk-KZ" dirty="0" smtClean="0"/>
            <a:t>Биологтялық –вирустар, бактериялар</a:t>
          </a:r>
          <a:endParaRPr lang="ru-RU" dirty="0"/>
        </a:p>
      </dgm:t>
    </dgm:pt>
    <dgm:pt modelId="{CCA61E04-9281-4166-A26F-97396DBBF450}" type="parTrans" cxnId="{BB5A60AC-3DFB-484E-A1B1-88DB439F2FB4}">
      <dgm:prSet/>
      <dgm:spPr/>
      <dgm:t>
        <a:bodyPr/>
        <a:lstStyle/>
        <a:p>
          <a:endParaRPr lang="ru-RU"/>
        </a:p>
      </dgm:t>
    </dgm:pt>
    <dgm:pt modelId="{4292BEBD-E802-43F2-8ECE-10C72E27C393}" type="sibTrans" cxnId="{BB5A60AC-3DFB-484E-A1B1-88DB439F2FB4}">
      <dgm:prSet/>
      <dgm:spPr/>
      <dgm:t>
        <a:bodyPr/>
        <a:lstStyle/>
        <a:p>
          <a:endParaRPr lang="ru-RU"/>
        </a:p>
      </dgm:t>
    </dgm:pt>
    <dgm:pt modelId="{FF702506-8094-4464-B3C1-99153BB5F4D9}">
      <dgm:prSet custT="1"/>
      <dgm:spPr/>
      <dgm:t>
        <a:bodyPr/>
        <a:lstStyle/>
        <a:p>
          <a:r>
            <a:rPr lang="kk-KZ" sz="1800" dirty="0" smtClean="0"/>
            <a:t>Физикалық (механикалық –шаң, тозаң), электрмагниттік, радиациялық, дыбыстық, жылу</a:t>
          </a:r>
          <a:endParaRPr lang="ru-RU" sz="1800" dirty="0"/>
        </a:p>
      </dgm:t>
    </dgm:pt>
    <dgm:pt modelId="{36F804FE-AC74-4B27-B278-AC87AFB18EA0}" type="parTrans" cxnId="{61A3FCBF-784A-4CF3-96F1-7851AFB24C79}">
      <dgm:prSet/>
      <dgm:spPr/>
      <dgm:t>
        <a:bodyPr/>
        <a:lstStyle/>
        <a:p>
          <a:endParaRPr lang="ru-RU"/>
        </a:p>
      </dgm:t>
    </dgm:pt>
    <dgm:pt modelId="{8A2D6FE4-9D66-4AC1-A075-24F23391122D}" type="sibTrans" cxnId="{61A3FCBF-784A-4CF3-96F1-7851AFB24C79}">
      <dgm:prSet/>
      <dgm:spPr/>
      <dgm:t>
        <a:bodyPr/>
        <a:lstStyle/>
        <a:p>
          <a:endParaRPr lang="ru-RU"/>
        </a:p>
      </dgm:t>
    </dgm:pt>
    <dgm:pt modelId="{C79BC099-3AD5-43D5-AF97-5A2EAE9DC76B}" type="pres">
      <dgm:prSet presAssocID="{EA00514B-5922-43BF-8D11-9B87BA95BAB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FB2132-B829-442A-83D5-ADC864913906}" type="pres">
      <dgm:prSet presAssocID="{ADBF813A-C22B-4A11-B728-7BB23B728778}" presName="parentLin" presStyleCnt="0"/>
      <dgm:spPr/>
    </dgm:pt>
    <dgm:pt modelId="{DFC5612C-6363-402F-A4DC-F38F0F4A3F68}" type="pres">
      <dgm:prSet presAssocID="{ADBF813A-C22B-4A11-B728-7BB23B728778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FE094762-75C9-4D80-B2C9-F9240DC5D38A}" type="pres">
      <dgm:prSet presAssocID="{ADBF813A-C22B-4A11-B728-7BB23B72877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287576-AA5A-406B-B3EE-DD15CA289B28}" type="pres">
      <dgm:prSet presAssocID="{ADBF813A-C22B-4A11-B728-7BB23B728778}" presName="negativeSpace" presStyleCnt="0"/>
      <dgm:spPr/>
    </dgm:pt>
    <dgm:pt modelId="{24A84951-91FC-4C55-ABE1-E41AA13A8399}" type="pres">
      <dgm:prSet presAssocID="{ADBF813A-C22B-4A11-B728-7BB23B728778}" presName="childText" presStyleLbl="conFgAcc1" presStyleIdx="0" presStyleCnt="4">
        <dgm:presLayoutVars>
          <dgm:bulletEnabled val="1"/>
        </dgm:presLayoutVars>
      </dgm:prSet>
      <dgm:spPr/>
    </dgm:pt>
    <dgm:pt modelId="{D95AD6C4-1610-4B56-95D4-EF649DBEFCC8}" type="pres">
      <dgm:prSet presAssocID="{D1E8300F-7FE7-40F3-B017-0305E8DCCDD2}" presName="spaceBetweenRectangles" presStyleCnt="0"/>
      <dgm:spPr/>
    </dgm:pt>
    <dgm:pt modelId="{495405CE-3E09-4B49-A58E-98ABE73083E3}" type="pres">
      <dgm:prSet presAssocID="{FF702506-8094-4464-B3C1-99153BB5F4D9}" presName="parentLin" presStyleCnt="0"/>
      <dgm:spPr/>
    </dgm:pt>
    <dgm:pt modelId="{58760F01-5433-4F5C-B8C5-8418BD2D5E5D}" type="pres">
      <dgm:prSet presAssocID="{FF702506-8094-4464-B3C1-99153BB5F4D9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CE61FC0F-1EEF-4DFB-BBCF-0A2C131C82B4}" type="pres">
      <dgm:prSet presAssocID="{FF702506-8094-4464-B3C1-99153BB5F4D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23EDDF-E4B9-4FA2-8C7C-46F9D225B463}" type="pres">
      <dgm:prSet presAssocID="{FF702506-8094-4464-B3C1-99153BB5F4D9}" presName="negativeSpace" presStyleCnt="0"/>
      <dgm:spPr/>
    </dgm:pt>
    <dgm:pt modelId="{641E5EC5-6457-49F6-B686-BC63119DA0FF}" type="pres">
      <dgm:prSet presAssocID="{FF702506-8094-4464-B3C1-99153BB5F4D9}" presName="childText" presStyleLbl="conFgAcc1" presStyleIdx="1" presStyleCnt="4">
        <dgm:presLayoutVars>
          <dgm:bulletEnabled val="1"/>
        </dgm:presLayoutVars>
      </dgm:prSet>
      <dgm:spPr/>
    </dgm:pt>
    <dgm:pt modelId="{F38AC787-56F2-4157-968E-7DCC25C51EE5}" type="pres">
      <dgm:prSet presAssocID="{8A2D6FE4-9D66-4AC1-A075-24F23391122D}" presName="spaceBetweenRectangles" presStyleCnt="0"/>
      <dgm:spPr/>
    </dgm:pt>
    <dgm:pt modelId="{39A14B49-B18C-4547-B3F2-C20326E8C660}" type="pres">
      <dgm:prSet presAssocID="{D7861B22-AF7B-4056-ABFA-7A4EAE5CF953}" presName="parentLin" presStyleCnt="0"/>
      <dgm:spPr/>
    </dgm:pt>
    <dgm:pt modelId="{D488937B-2D70-47C1-BA19-8757668E409F}" type="pres">
      <dgm:prSet presAssocID="{D7861B22-AF7B-4056-ABFA-7A4EAE5CF953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A44B9D00-D8B6-461F-BD3B-14CB595CE13C}" type="pres">
      <dgm:prSet presAssocID="{D7861B22-AF7B-4056-ABFA-7A4EAE5CF95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073DCC-0B38-4489-8B6B-DF36B75F3EC7}" type="pres">
      <dgm:prSet presAssocID="{D7861B22-AF7B-4056-ABFA-7A4EAE5CF953}" presName="negativeSpace" presStyleCnt="0"/>
      <dgm:spPr/>
    </dgm:pt>
    <dgm:pt modelId="{3BFEFED5-5295-41E6-9A02-4CCEAD3D3E83}" type="pres">
      <dgm:prSet presAssocID="{D7861B22-AF7B-4056-ABFA-7A4EAE5CF953}" presName="childText" presStyleLbl="conFgAcc1" presStyleIdx="2" presStyleCnt="4">
        <dgm:presLayoutVars>
          <dgm:bulletEnabled val="1"/>
        </dgm:presLayoutVars>
      </dgm:prSet>
      <dgm:spPr/>
    </dgm:pt>
    <dgm:pt modelId="{02A6B0A7-A283-4AFA-8000-AAFF8FF38A2A}" type="pres">
      <dgm:prSet presAssocID="{213BB89F-AD31-4808-A6BD-99F2E9694A27}" presName="spaceBetweenRectangles" presStyleCnt="0"/>
      <dgm:spPr/>
    </dgm:pt>
    <dgm:pt modelId="{C4717A20-3394-4F20-B43D-737CBE985E32}" type="pres">
      <dgm:prSet presAssocID="{96894C5B-62D2-4A7E-8187-73E50A5C4FCF}" presName="parentLin" presStyleCnt="0"/>
      <dgm:spPr/>
    </dgm:pt>
    <dgm:pt modelId="{7B48D439-4DBD-494C-9EC2-E8A8091E222A}" type="pres">
      <dgm:prSet presAssocID="{96894C5B-62D2-4A7E-8187-73E50A5C4FCF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61B73D06-719D-4A94-80FC-60EE553DBFBE}" type="pres">
      <dgm:prSet presAssocID="{96894C5B-62D2-4A7E-8187-73E50A5C4FC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03031D-A93D-4AF2-9551-144874462E91}" type="pres">
      <dgm:prSet presAssocID="{96894C5B-62D2-4A7E-8187-73E50A5C4FCF}" presName="negativeSpace" presStyleCnt="0"/>
      <dgm:spPr/>
    </dgm:pt>
    <dgm:pt modelId="{AC2B9A89-836D-4D25-AFF7-343CF73AFB65}" type="pres">
      <dgm:prSet presAssocID="{96894C5B-62D2-4A7E-8187-73E50A5C4FCF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F8B1657-FF29-4ABC-AC72-A90A55B47578}" type="presOf" srcId="{EA00514B-5922-43BF-8D11-9B87BA95BABD}" destId="{C79BC099-3AD5-43D5-AF97-5A2EAE9DC76B}" srcOrd="0" destOrd="0" presId="urn:microsoft.com/office/officeart/2005/8/layout/list1"/>
    <dgm:cxn modelId="{BB5A60AC-3DFB-484E-A1B1-88DB439F2FB4}" srcId="{EA00514B-5922-43BF-8D11-9B87BA95BABD}" destId="{96894C5B-62D2-4A7E-8187-73E50A5C4FCF}" srcOrd="3" destOrd="0" parTransId="{CCA61E04-9281-4166-A26F-97396DBBF450}" sibTransId="{4292BEBD-E802-43F2-8ECE-10C72E27C393}"/>
    <dgm:cxn modelId="{9176DBDA-4F07-416C-9ED5-BB2ACDCDEA29}" srcId="{EA00514B-5922-43BF-8D11-9B87BA95BABD}" destId="{ADBF813A-C22B-4A11-B728-7BB23B728778}" srcOrd="0" destOrd="0" parTransId="{46BFA775-4326-4FAA-ABFC-D6D2788598BB}" sibTransId="{D1E8300F-7FE7-40F3-B017-0305E8DCCDD2}"/>
    <dgm:cxn modelId="{C35CC783-CEF8-429B-A7F6-A042571C77B6}" type="presOf" srcId="{D7861B22-AF7B-4056-ABFA-7A4EAE5CF953}" destId="{D488937B-2D70-47C1-BA19-8757668E409F}" srcOrd="0" destOrd="0" presId="urn:microsoft.com/office/officeart/2005/8/layout/list1"/>
    <dgm:cxn modelId="{FB7D85FD-B3EA-4F7F-A095-1376B925616D}" type="presOf" srcId="{ADBF813A-C22B-4A11-B728-7BB23B728778}" destId="{DFC5612C-6363-402F-A4DC-F38F0F4A3F68}" srcOrd="0" destOrd="0" presId="urn:microsoft.com/office/officeart/2005/8/layout/list1"/>
    <dgm:cxn modelId="{AD02EDD9-B746-49C9-9B97-9D06EDA840A3}" type="presOf" srcId="{FF702506-8094-4464-B3C1-99153BB5F4D9}" destId="{58760F01-5433-4F5C-B8C5-8418BD2D5E5D}" srcOrd="0" destOrd="0" presId="urn:microsoft.com/office/officeart/2005/8/layout/list1"/>
    <dgm:cxn modelId="{EE449377-2307-4CFD-AC10-FCAD9AA0A020}" type="presOf" srcId="{ADBF813A-C22B-4A11-B728-7BB23B728778}" destId="{FE094762-75C9-4D80-B2C9-F9240DC5D38A}" srcOrd="1" destOrd="0" presId="urn:microsoft.com/office/officeart/2005/8/layout/list1"/>
    <dgm:cxn modelId="{619CFFA4-1BCD-4DBA-9B5F-1A25F1709DDC}" type="presOf" srcId="{96894C5B-62D2-4A7E-8187-73E50A5C4FCF}" destId="{7B48D439-4DBD-494C-9EC2-E8A8091E222A}" srcOrd="0" destOrd="0" presId="urn:microsoft.com/office/officeart/2005/8/layout/list1"/>
    <dgm:cxn modelId="{61A3FCBF-784A-4CF3-96F1-7851AFB24C79}" srcId="{EA00514B-5922-43BF-8D11-9B87BA95BABD}" destId="{FF702506-8094-4464-B3C1-99153BB5F4D9}" srcOrd="1" destOrd="0" parTransId="{36F804FE-AC74-4B27-B278-AC87AFB18EA0}" sibTransId="{8A2D6FE4-9D66-4AC1-A075-24F23391122D}"/>
    <dgm:cxn modelId="{2DFB394D-49B3-4B08-94B2-A1FE93C8157E}" type="presOf" srcId="{D7861B22-AF7B-4056-ABFA-7A4EAE5CF953}" destId="{A44B9D00-D8B6-461F-BD3B-14CB595CE13C}" srcOrd="1" destOrd="0" presId="urn:microsoft.com/office/officeart/2005/8/layout/list1"/>
    <dgm:cxn modelId="{90292257-7647-448C-A5FA-6ECCBCDB309B}" type="presOf" srcId="{FF702506-8094-4464-B3C1-99153BB5F4D9}" destId="{CE61FC0F-1EEF-4DFB-BBCF-0A2C131C82B4}" srcOrd="1" destOrd="0" presId="urn:microsoft.com/office/officeart/2005/8/layout/list1"/>
    <dgm:cxn modelId="{1598F907-780E-4C84-9E42-09277EF0546A}" type="presOf" srcId="{96894C5B-62D2-4A7E-8187-73E50A5C4FCF}" destId="{61B73D06-719D-4A94-80FC-60EE553DBFBE}" srcOrd="1" destOrd="0" presId="urn:microsoft.com/office/officeart/2005/8/layout/list1"/>
    <dgm:cxn modelId="{50A1B4FC-9C9E-43C0-BF3B-4DBF0B441B6F}" srcId="{EA00514B-5922-43BF-8D11-9B87BA95BABD}" destId="{D7861B22-AF7B-4056-ABFA-7A4EAE5CF953}" srcOrd="2" destOrd="0" parTransId="{BC0AB86E-35EC-412E-B27F-753977A9AEC4}" sibTransId="{213BB89F-AD31-4808-A6BD-99F2E9694A27}"/>
    <dgm:cxn modelId="{E51D9691-1400-43F2-ABA1-CCD9DA08FCB9}" type="presParOf" srcId="{C79BC099-3AD5-43D5-AF97-5A2EAE9DC76B}" destId="{3AFB2132-B829-442A-83D5-ADC864913906}" srcOrd="0" destOrd="0" presId="urn:microsoft.com/office/officeart/2005/8/layout/list1"/>
    <dgm:cxn modelId="{B5DFD393-DF80-406A-8763-667708FAA454}" type="presParOf" srcId="{3AFB2132-B829-442A-83D5-ADC864913906}" destId="{DFC5612C-6363-402F-A4DC-F38F0F4A3F68}" srcOrd="0" destOrd="0" presId="urn:microsoft.com/office/officeart/2005/8/layout/list1"/>
    <dgm:cxn modelId="{0C18FA58-D81F-463D-9BF4-B80EE78246D2}" type="presParOf" srcId="{3AFB2132-B829-442A-83D5-ADC864913906}" destId="{FE094762-75C9-4D80-B2C9-F9240DC5D38A}" srcOrd="1" destOrd="0" presId="urn:microsoft.com/office/officeart/2005/8/layout/list1"/>
    <dgm:cxn modelId="{FD80A5AA-81AE-4A66-B882-F40FA815E378}" type="presParOf" srcId="{C79BC099-3AD5-43D5-AF97-5A2EAE9DC76B}" destId="{C9287576-AA5A-406B-B3EE-DD15CA289B28}" srcOrd="1" destOrd="0" presId="urn:microsoft.com/office/officeart/2005/8/layout/list1"/>
    <dgm:cxn modelId="{6235B05B-357C-43E0-A767-D29312876F5D}" type="presParOf" srcId="{C79BC099-3AD5-43D5-AF97-5A2EAE9DC76B}" destId="{24A84951-91FC-4C55-ABE1-E41AA13A8399}" srcOrd="2" destOrd="0" presId="urn:microsoft.com/office/officeart/2005/8/layout/list1"/>
    <dgm:cxn modelId="{BF9464EA-B1A9-47B5-96AC-5DA1FFECC536}" type="presParOf" srcId="{C79BC099-3AD5-43D5-AF97-5A2EAE9DC76B}" destId="{D95AD6C4-1610-4B56-95D4-EF649DBEFCC8}" srcOrd="3" destOrd="0" presId="urn:microsoft.com/office/officeart/2005/8/layout/list1"/>
    <dgm:cxn modelId="{79AF143A-B904-4D82-97B5-4E8B28C68152}" type="presParOf" srcId="{C79BC099-3AD5-43D5-AF97-5A2EAE9DC76B}" destId="{495405CE-3E09-4B49-A58E-98ABE73083E3}" srcOrd="4" destOrd="0" presId="urn:microsoft.com/office/officeart/2005/8/layout/list1"/>
    <dgm:cxn modelId="{4D8A3E65-A934-4D41-9241-DC621A5385B5}" type="presParOf" srcId="{495405CE-3E09-4B49-A58E-98ABE73083E3}" destId="{58760F01-5433-4F5C-B8C5-8418BD2D5E5D}" srcOrd="0" destOrd="0" presId="urn:microsoft.com/office/officeart/2005/8/layout/list1"/>
    <dgm:cxn modelId="{25A75F4A-9DF8-46F2-A075-9D1202FFFEBF}" type="presParOf" srcId="{495405CE-3E09-4B49-A58E-98ABE73083E3}" destId="{CE61FC0F-1EEF-4DFB-BBCF-0A2C131C82B4}" srcOrd="1" destOrd="0" presId="urn:microsoft.com/office/officeart/2005/8/layout/list1"/>
    <dgm:cxn modelId="{73AD2F0F-4E8E-45A4-908D-80F90F484F51}" type="presParOf" srcId="{C79BC099-3AD5-43D5-AF97-5A2EAE9DC76B}" destId="{4623EDDF-E4B9-4FA2-8C7C-46F9D225B463}" srcOrd="5" destOrd="0" presId="urn:microsoft.com/office/officeart/2005/8/layout/list1"/>
    <dgm:cxn modelId="{0F12A638-6DEE-4F89-8253-D9C5C7EA692E}" type="presParOf" srcId="{C79BC099-3AD5-43D5-AF97-5A2EAE9DC76B}" destId="{641E5EC5-6457-49F6-B686-BC63119DA0FF}" srcOrd="6" destOrd="0" presId="urn:microsoft.com/office/officeart/2005/8/layout/list1"/>
    <dgm:cxn modelId="{A7BFB76E-81AC-4208-83E2-8E05AD224CCE}" type="presParOf" srcId="{C79BC099-3AD5-43D5-AF97-5A2EAE9DC76B}" destId="{F38AC787-56F2-4157-968E-7DCC25C51EE5}" srcOrd="7" destOrd="0" presId="urn:microsoft.com/office/officeart/2005/8/layout/list1"/>
    <dgm:cxn modelId="{C5D5E3E3-05DB-45F4-BC86-3419356C7286}" type="presParOf" srcId="{C79BC099-3AD5-43D5-AF97-5A2EAE9DC76B}" destId="{39A14B49-B18C-4547-B3F2-C20326E8C660}" srcOrd="8" destOrd="0" presId="urn:microsoft.com/office/officeart/2005/8/layout/list1"/>
    <dgm:cxn modelId="{D517A00C-1DF5-451A-BCCB-848A98C9FB7D}" type="presParOf" srcId="{39A14B49-B18C-4547-B3F2-C20326E8C660}" destId="{D488937B-2D70-47C1-BA19-8757668E409F}" srcOrd="0" destOrd="0" presId="urn:microsoft.com/office/officeart/2005/8/layout/list1"/>
    <dgm:cxn modelId="{EA934005-320A-4A01-B882-EAD8E251A780}" type="presParOf" srcId="{39A14B49-B18C-4547-B3F2-C20326E8C660}" destId="{A44B9D00-D8B6-461F-BD3B-14CB595CE13C}" srcOrd="1" destOrd="0" presId="urn:microsoft.com/office/officeart/2005/8/layout/list1"/>
    <dgm:cxn modelId="{26F436C8-4B70-4797-84A4-FCFD4CBB887F}" type="presParOf" srcId="{C79BC099-3AD5-43D5-AF97-5A2EAE9DC76B}" destId="{68073DCC-0B38-4489-8B6B-DF36B75F3EC7}" srcOrd="9" destOrd="0" presId="urn:microsoft.com/office/officeart/2005/8/layout/list1"/>
    <dgm:cxn modelId="{94987306-FAE0-4A09-96D5-BB22595B1666}" type="presParOf" srcId="{C79BC099-3AD5-43D5-AF97-5A2EAE9DC76B}" destId="{3BFEFED5-5295-41E6-9A02-4CCEAD3D3E83}" srcOrd="10" destOrd="0" presId="urn:microsoft.com/office/officeart/2005/8/layout/list1"/>
    <dgm:cxn modelId="{CF5D60AE-3956-47AE-8E83-CDAEE2A402B2}" type="presParOf" srcId="{C79BC099-3AD5-43D5-AF97-5A2EAE9DC76B}" destId="{02A6B0A7-A283-4AFA-8000-AAFF8FF38A2A}" srcOrd="11" destOrd="0" presId="urn:microsoft.com/office/officeart/2005/8/layout/list1"/>
    <dgm:cxn modelId="{ED6BCB8D-B75F-4BAA-B42E-4517EFD81792}" type="presParOf" srcId="{C79BC099-3AD5-43D5-AF97-5A2EAE9DC76B}" destId="{C4717A20-3394-4F20-B43D-737CBE985E32}" srcOrd="12" destOrd="0" presId="urn:microsoft.com/office/officeart/2005/8/layout/list1"/>
    <dgm:cxn modelId="{62FF2242-00E0-427C-8C1B-BDEB7038848F}" type="presParOf" srcId="{C4717A20-3394-4F20-B43D-737CBE985E32}" destId="{7B48D439-4DBD-494C-9EC2-E8A8091E222A}" srcOrd="0" destOrd="0" presId="urn:microsoft.com/office/officeart/2005/8/layout/list1"/>
    <dgm:cxn modelId="{03337FFC-7870-4786-817E-F76C31B9D1AC}" type="presParOf" srcId="{C4717A20-3394-4F20-B43D-737CBE985E32}" destId="{61B73D06-719D-4A94-80FC-60EE553DBFBE}" srcOrd="1" destOrd="0" presId="urn:microsoft.com/office/officeart/2005/8/layout/list1"/>
    <dgm:cxn modelId="{152493E8-F52D-4465-AF7E-FF98E161F04D}" type="presParOf" srcId="{C79BC099-3AD5-43D5-AF97-5A2EAE9DC76B}" destId="{B503031D-A93D-4AF2-9551-144874462E91}" srcOrd="13" destOrd="0" presId="urn:microsoft.com/office/officeart/2005/8/layout/list1"/>
    <dgm:cxn modelId="{C7302CC2-5494-4753-9B57-5A84BFFDE9B6}" type="presParOf" srcId="{C79BC099-3AD5-43D5-AF97-5A2EAE9DC76B}" destId="{AC2B9A89-836D-4D25-AFF7-343CF73AFB6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2F5E546-68F1-4E87-8EB4-7351C4430B56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28DA4F-100C-4DEF-B7D2-3A0F27753D32}">
      <dgm:prSet phldrT="[Текст]"/>
      <dgm:spPr/>
      <dgm:t>
        <a:bodyPr/>
        <a:lstStyle/>
        <a:p>
          <a:r>
            <a:rPr lang="kk-KZ" dirty="0" smtClean="0"/>
            <a:t>табиғи</a:t>
          </a:r>
          <a:endParaRPr lang="ru-RU" dirty="0"/>
        </a:p>
      </dgm:t>
    </dgm:pt>
    <dgm:pt modelId="{4B6A34B7-4DE9-4694-87D0-14E613C82A1A}" type="parTrans" cxnId="{239DC1AF-730B-4BA1-A175-66D2F868D1E7}">
      <dgm:prSet/>
      <dgm:spPr/>
      <dgm:t>
        <a:bodyPr/>
        <a:lstStyle/>
        <a:p>
          <a:endParaRPr lang="ru-RU"/>
        </a:p>
      </dgm:t>
    </dgm:pt>
    <dgm:pt modelId="{F54707DE-C5A9-4DCF-9937-DF3177742DD1}" type="sibTrans" cxnId="{239DC1AF-730B-4BA1-A175-66D2F868D1E7}">
      <dgm:prSet/>
      <dgm:spPr/>
      <dgm:t>
        <a:bodyPr/>
        <a:lstStyle/>
        <a:p>
          <a:endParaRPr lang="ru-RU"/>
        </a:p>
      </dgm:t>
    </dgm:pt>
    <dgm:pt modelId="{0AD56EC8-A22E-4EF7-A4F7-62E24E65F064}">
      <dgm:prSet phldrT="[Текст]"/>
      <dgm:spPr/>
      <dgm:t>
        <a:bodyPr/>
        <a:lstStyle/>
        <a:p>
          <a:r>
            <a:rPr lang="kk-KZ" dirty="0" smtClean="0"/>
            <a:t>Вулкандардың шандары, биологиялық, өсімдік</a:t>
          </a:r>
          <a:endParaRPr lang="ru-RU" dirty="0"/>
        </a:p>
      </dgm:t>
    </dgm:pt>
    <dgm:pt modelId="{B7A12AA7-1304-42B9-9741-D5A68C4738D8}" type="parTrans" cxnId="{9F77FAE2-4629-4B80-96ED-742A819A679E}">
      <dgm:prSet/>
      <dgm:spPr/>
      <dgm:t>
        <a:bodyPr/>
        <a:lstStyle/>
        <a:p>
          <a:endParaRPr lang="ru-RU"/>
        </a:p>
      </dgm:t>
    </dgm:pt>
    <dgm:pt modelId="{986ED714-C239-4DD2-97D8-8F0D747BA890}" type="sibTrans" cxnId="{9F77FAE2-4629-4B80-96ED-742A819A679E}">
      <dgm:prSet/>
      <dgm:spPr/>
      <dgm:t>
        <a:bodyPr/>
        <a:lstStyle/>
        <a:p>
          <a:endParaRPr lang="ru-RU"/>
        </a:p>
      </dgm:t>
    </dgm:pt>
    <dgm:pt modelId="{050A8F2F-9DC4-41C5-8A5A-A9486B7A0E78}">
      <dgm:prSet phldrT="[Текст]" phldr="1"/>
      <dgm:spPr/>
      <dgm:t>
        <a:bodyPr/>
        <a:lstStyle/>
        <a:p>
          <a:endParaRPr lang="ru-RU" dirty="0"/>
        </a:p>
      </dgm:t>
    </dgm:pt>
    <dgm:pt modelId="{91C64C73-CC70-4FFD-834A-886C5DBD4A27}" type="parTrans" cxnId="{470AD394-DC50-4816-ABA8-B01DCCA9569A}">
      <dgm:prSet/>
      <dgm:spPr/>
      <dgm:t>
        <a:bodyPr/>
        <a:lstStyle/>
        <a:p>
          <a:endParaRPr lang="ru-RU"/>
        </a:p>
      </dgm:t>
    </dgm:pt>
    <dgm:pt modelId="{92B997C0-9369-4A99-81C2-138C21032D8F}" type="sibTrans" cxnId="{470AD394-DC50-4816-ABA8-B01DCCA9569A}">
      <dgm:prSet/>
      <dgm:spPr/>
      <dgm:t>
        <a:bodyPr/>
        <a:lstStyle/>
        <a:p>
          <a:endParaRPr lang="ru-RU"/>
        </a:p>
      </dgm:t>
    </dgm:pt>
    <dgm:pt modelId="{C270A9A1-6F72-4219-9F9C-AF60817FFE93}">
      <dgm:prSet phldrT="[Текст]"/>
      <dgm:spPr/>
      <dgm:t>
        <a:bodyPr/>
        <a:lstStyle/>
        <a:p>
          <a:r>
            <a:rPr lang="kk-KZ" dirty="0" smtClean="0"/>
            <a:t>Жасанды (антропогендік)</a:t>
          </a:r>
          <a:endParaRPr lang="ru-RU" dirty="0"/>
        </a:p>
      </dgm:t>
    </dgm:pt>
    <dgm:pt modelId="{6BD007CC-B009-4422-900D-9E94648EF865}" type="parTrans" cxnId="{539FF9D8-8561-4264-AC59-17F3AACD936D}">
      <dgm:prSet/>
      <dgm:spPr/>
      <dgm:t>
        <a:bodyPr/>
        <a:lstStyle/>
        <a:p>
          <a:endParaRPr lang="ru-RU"/>
        </a:p>
      </dgm:t>
    </dgm:pt>
    <dgm:pt modelId="{A8B6C0F4-ADD7-4B59-AA3F-9EB59C9A2E65}" type="sibTrans" cxnId="{539FF9D8-8561-4264-AC59-17F3AACD936D}">
      <dgm:prSet/>
      <dgm:spPr/>
      <dgm:t>
        <a:bodyPr/>
        <a:lstStyle/>
        <a:p>
          <a:endParaRPr lang="ru-RU"/>
        </a:p>
      </dgm:t>
    </dgm:pt>
    <dgm:pt modelId="{9B0EC817-C8C4-4179-B550-AC7BD0E226EE}">
      <dgm:prSet phldrT="[Текст]"/>
      <dgm:spPr/>
      <dgm:t>
        <a:bodyPr/>
        <a:lstStyle/>
        <a:p>
          <a:r>
            <a:rPr lang="kk-KZ" dirty="0" smtClean="0"/>
            <a:t>Өнекәсіп, автокөлік, тұрмыстық, химиялық, құрылыстық, радиоактивтік</a:t>
          </a:r>
          <a:endParaRPr lang="ru-RU" dirty="0"/>
        </a:p>
      </dgm:t>
    </dgm:pt>
    <dgm:pt modelId="{A7095C35-AC75-4F65-AA59-7D7B1A7E8583}" type="parTrans" cxnId="{B5D1505F-8431-4FE3-8982-B213CC826A3A}">
      <dgm:prSet/>
      <dgm:spPr/>
      <dgm:t>
        <a:bodyPr/>
        <a:lstStyle/>
        <a:p>
          <a:endParaRPr lang="ru-RU"/>
        </a:p>
      </dgm:t>
    </dgm:pt>
    <dgm:pt modelId="{A3A56083-99F4-4D7D-9744-D59CC88EB4D1}" type="sibTrans" cxnId="{B5D1505F-8431-4FE3-8982-B213CC826A3A}">
      <dgm:prSet/>
      <dgm:spPr/>
      <dgm:t>
        <a:bodyPr/>
        <a:lstStyle/>
        <a:p>
          <a:endParaRPr lang="ru-RU"/>
        </a:p>
      </dgm:t>
    </dgm:pt>
    <dgm:pt modelId="{EF2280FF-870A-4A2D-9114-8DD29176C8F5}">
      <dgm:prSet phldrT="[Текст]" phldr="1"/>
      <dgm:spPr/>
      <dgm:t>
        <a:bodyPr/>
        <a:lstStyle/>
        <a:p>
          <a:endParaRPr lang="ru-RU"/>
        </a:p>
      </dgm:t>
    </dgm:pt>
    <dgm:pt modelId="{69D8B52E-FB9E-4A29-A0D2-9A88DB2ECBB9}" type="parTrans" cxnId="{87E81A50-A34B-4360-B9CA-76A15D8DD646}">
      <dgm:prSet/>
      <dgm:spPr/>
      <dgm:t>
        <a:bodyPr/>
        <a:lstStyle/>
        <a:p>
          <a:endParaRPr lang="ru-RU"/>
        </a:p>
      </dgm:t>
    </dgm:pt>
    <dgm:pt modelId="{4475F8D1-D943-4180-BCB4-ED21C26CEE84}" type="sibTrans" cxnId="{87E81A50-A34B-4360-B9CA-76A15D8DD646}">
      <dgm:prSet/>
      <dgm:spPr/>
      <dgm:t>
        <a:bodyPr/>
        <a:lstStyle/>
        <a:p>
          <a:endParaRPr lang="ru-RU"/>
        </a:p>
      </dgm:t>
    </dgm:pt>
    <dgm:pt modelId="{4848596B-1D6E-4B9F-A646-74D64186B659}" type="pres">
      <dgm:prSet presAssocID="{32F5E546-68F1-4E87-8EB4-7351C4430B56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33C01E2-8744-4412-AFC7-A4469C7F8075}" type="pres">
      <dgm:prSet presAssocID="{32F5E546-68F1-4E87-8EB4-7351C4430B56}" presName="cycle" presStyleCnt="0"/>
      <dgm:spPr/>
    </dgm:pt>
    <dgm:pt modelId="{ED1AB261-006B-4B65-BF98-223CE3F17FD3}" type="pres">
      <dgm:prSet presAssocID="{32F5E546-68F1-4E87-8EB4-7351C4430B56}" presName="centerShape" presStyleCnt="0"/>
      <dgm:spPr/>
    </dgm:pt>
    <dgm:pt modelId="{E0A2C7DB-BCDB-4BAF-B010-5FC29681CFF9}" type="pres">
      <dgm:prSet presAssocID="{32F5E546-68F1-4E87-8EB4-7351C4430B56}" presName="connSite" presStyleLbl="node1" presStyleIdx="0" presStyleCnt="3"/>
      <dgm:spPr/>
    </dgm:pt>
    <dgm:pt modelId="{15E5142B-E389-4EF8-8FC7-6A19DEC8DF99}" type="pres">
      <dgm:prSet presAssocID="{32F5E546-68F1-4E87-8EB4-7351C4430B56}" presName="visible" presStyleLbl="node1" presStyleIdx="0" presStyleCnt="3" custLinFactNeighborX="-105" custLinFactNeighborY="-198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7709D76-DD05-42FD-92BC-C47F16AF82D1}" type="pres">
      <dgm:prSet presAssocID="{4B6A34B7-4DE9-4694-87D0-14E613C82A1A}" presName="Name25" presStyleLbl="parChTrans1D1" presStyleIdx="0" presStyleCnt="2"/>
      <dgm:spPr/>
      <dgm:t>
        <a:bodyPr/>
        <a:lstStyle/>
        <a:p>
          <a:endParaRPr lang="ru-RU"/>
        </a:p>
      </dgm:t>
    </dgm:pt>
    <dgm:pt modelId="{B148EF7B-CDC0-42F3-B73A-C532CF7E274E}" type="pres">
      <dgm:prSet presAssocID="{6328DA4F-100C-4DEF-B7D2-3A0F27753D32}" presName="node" presStyleCnt="0"/>
      <dgm:spPr/>
    </dgm:pt>
    <dgm:pt modelId="{8A29EA85-3FDD-403E-BA5A-6E019CB5E81F}" type="pres">
      <dgm:prSet presAssocID="{6328DA4F-100C-4DEF-B7D2-3A0F27753D32}" presName="parentNode" presStyleLbl="node1" presStyleIdx="1" presStyleCnt="3" custScaleX="100004" custScaleY="9781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D56B76-5225-4B1B-8E0E-A16600E3D875}" type="pres">
      <dgm:prSet presAssocID="{6328DA4F-100C-4DEF-B7D2-3A0F27753D32}" presName="childNode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61C565-C402-4EB7-9BE6-067B06006756}" type="pres">
      <dgm:prSet presAssocID="{6BD007CC-B009-4422-900D-9E94648EF865}" presName="Name25" presStyleLbl="parChTrans1D1" presStyleIdx="1" presStyleCnt="2"/>
      <dgm:spPr/>
      <dgm:t>
        <a:bodyPr/>
        <a:lstStyle/>
        <a:p>
          <a:endParaRPr lang="ru-RU"/>
        </a:p>
      </dgm:t>
    </dgm:pt>
    <dgm:pt modelId="{3412F37C-8F64-43C0-A1AA-EEC06C91723B}" type="pres">
      <dgm:prSet presAssocID="{C270A9A1-6F72-4219-9F9C-AF60817FFE93}" presName="node" presStyleCnt="0"/>
      <dgm:spPr/>
    </dgm:pt>
    <dgm:pt modelId="{B4193A81-FB77-4A01-9511-C91BAB502F13}" type="pres">
      <dgm:prSet presAssocID="{C270A9A1-6F72-4219-9F9C-AF60817FFE93}" presName="parentNode" presStyleLbl="node1" presStyleIdx="2" presStyleCnt="3" custLinFactNeighborX="-77" custLinFactNeighborY="-935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D1D5EC-EDE5-4FE2-8BC4-7C4DC1EF3696}" type="pres">
      <dgm:prSet presAssocID="{C270A9A1-6F72-4219-9F9C-AF60817FFE93}" presName="childNode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A1649A-15A3-4621-9B48-3AAD6F355223}" type="presOf" srcId="{EF2280FF-870A-4A2D-9114-8DD29176C8F5}" destId="{3BD1D5EC-EDE5-4FE2-8BC4-7C4DC1EF3696}" srcOrd="0" destOrd="1" presId="urn:microsoft.com/office/officeart/2005/8/layout/radial2"/>
    <dgm:cxn modelId="{305DA1B1-69BC-4441-8DD5-A0DDF4DCF4AF}" type="presOf" srcId="{9B0EC817-C8C4-4179-B550-AC7BD0E226EE}" destId="{3BD1D5EC-EDE5-4FE2-8BC4-7C4DC1EF3696}" srcOrd="0" destOrd="0" presId="urn:microsoft.com/office/officeart/2005/8/layout/radial2"/>
    <dgm:cxn modelId="{470AD394-DC50-4816-ABA8-B01DCCA9569A}" srcId="{6328DA4F-100C-4DEF-B7D2-3A0F27753D32}" destId="{050A8F2F-9DC4-41C5-8A5A-A9486B7A0E78}" srcOrd="1" destOrd="0" parTransId="{91C64C73-CC70-4FFD-834A-886C5DBD4A27}" sibTransId="{92B997C0-9369-4A99-81C2-138C21032D8F}"/>
    <dgm:cxn modelId="{539FF9D8-8561-4264-AC59-17F3AACD936D}" srcId="{32F5E546-68F1-4E87-8EB4-7351C4430B56}" destId="{C270A9A1-6F72-4219-9F9C-AF60817FFE93}" srcOrd="1" destOrd="0" parTransId="{6BD007CC-B009-4422-900D-9E94648EF865}" sibTransId="{A8B6C0F4-ADD7-4B59-AA3F-9EB59C9A2E65}"/>
    <dgm:cxn modelId="{B5D1505F-8431-4FE3-8982-B213CC826A3A}" srcId="{C270A9A1-6F72-4219-9F9C-AF60817FFE93}" destId="{9B0EC817-C8C4-4179-B550-AC7BD0E226EE}" srcOrd="0" destOrd="0" parTransId="{A7095C35-AC75-4F65-AA59-7D7B1A7E8583}" sibTransId="{A3A56083-99F4-4D7D-9744-D59CC88EB4D1}"/>
    <dgm:cxn modelId="{15496D3F-901D-4D5D-BEA3-82F40657653B}" type="presOf" srcId="{6328DA4F-100C-4DEF-B7D2-3A0F27753D32}" destId="{8A29EA85-3FDD-403E-BA5A-6E019CB5E81F}" srcOrd="0" destOrd="0" presId="urn:microsoft.com/office/officeart/2005/8/layout/radial2"/>
    <dgm:cxn modelId="{79866B84-05C9-4875-BC8D-65211E94FBBE}" type="presOf" srcId="{32F5E546-68F1-4E87-8EB4-7351C4430B56}" destId="{4848596B-1D6E-4B9F-A646-74D64186B659}" srcOrd="0" destOrd="0" presId="urn:microsoft.com/office/officeart/2005/8/layout/radial2"/>
    <dgm:cxn modelId="{F4485054-1461-4F15-8C69-506024EE91DA}" type="presOf" srcId="{C270A9A1-6F72-4219-9F9C-AF60817FFE93}" destId="{B4193A81-FB77-4A01-9511-C91BAB502F13}" srcOrd="0" destOrd="0" presId="urn:microsoft.com/office/officeart/2005/8/layout/radial2"/>
    <dgm:cxn modelId="{06EA0156-84DE-4EB6-B1B2-F97D419E07FC}" type="presOf" srcId="{0AD56EC8-A22E-4EF7-A4F7-62E24E65F064}" destId="{FCD56B76-5225-4B1B-8E0E-A16600E3D875}" srcOrd="0" destOrd="0" presId="urn:microsoft.com/office/officeart/2005/8/layout/radial2"/>
    <dgm:cxn modelId="{B449FBD0-764A-453E-9F76-9CDD86475512}" type="presOf" srcId="{6BD007CC-B009-4422-900D-9E94648EF865}" destId="{2061C565-C402-4EB7-9BE6-067B06006756}" srcOrd="0" destOrd="0" presId="urn:microsoft.com/office/officeart/2005/8/layout/radial2"/>
    <dgm:cxn modelId="{3A8BF891-203D-4346-A3EF-DF737A50BF89}" type="presOf" srcId="{050A8F2F-9DC4-41C5-8A5A-A9486B7A0E78}" destId="{FCD56B76-5225-4B1B-8E0E-A16600E3D875}" srcOrd="0" destOrd="1" presId="urn:microsoft.com/office/officeart/2005/8/layout/radial2"/>
    <dgm:cxn modelId="{9F77FAE2-4629-4B80-96ED-742A819A679E}" srcId="{6328DA4F-100C-4DEF-B7D2-3A0F27753D32}" destId="{0AD56EC8-A22E-4EF7-A4F7-62E24E65F064}" srcOrd="0" destOrd="0" parTransId="{B7A12AA7-1304-42B9-9741-D5A68C4738D8}" sibTransId="{986ED714-C239-4DD2-97D8-8F0D747BA890}"/>
    <dgm:cxn modelId="{9B690C5E-12F2-425D-84B0-31DC92DBBFDB}" type="presOf" srcId="{4B6A34B7-4DE9-4694-87D0-14E613C82A1A}" destId="{07709D76-DD05-42FD-92BC-C47F16AF82D1}" srcOrd="0" destOrd="0" presId="urn:microsoft.com/office/officeart/2005/8/layout/radial2"/>
    <dgm:cxn modelId="{87E81A50-A34B-4360-B9CA-76A15D8DD646}" srcId="{C270A9A1-6F72-4219-9F9C-AF60817FFE93}" destId="{EF2280FF-870A-4A2D-9114-8DD29176C8F5}" srcOrd="1" destOrd="0" parTransId="{69D8B52E-FB9E-4A29-A0D2-9A88DB2ECBB9}" sibTransId="{4475F8D1-D943-4180-BCB4-ED21C26CEE84}"/>
    <dgm:cxn modelId="{239DC1AF-730B-4BA1-A175-66D2F868D1E7}" srcId="{32F5E546-68F1-4E87-8EB4-7351C4430B56}" destId="{6328DA4F-100C-4DEF-B7D2-3A0F27753D32}" srcOrd="0" destOrd="0" parTransId="{4B6A34B7-4DE9-4694-87D0-14E613C82A1A}" sibTransId="{F54707DE-C5A9-4DCF-9937-DF3177742DD1}"/>
    <dgm:cxn modelId="{E4925EB8-1043-4C1D-A55B-F65C58A9A66E}" type="presParOf" srcId="{4848596B-1D6E-4B9F-A646-74D64186B659}" destId="{E33C01E2-8744-4412-AFC7-A4469C7F8075}" srcOrd="0" destOrd="0" presId="urn:microsoft.com/office/officeart/2005/8/layout/radial2"/>
    <dgm:cxn modelId="{D9ED5BE8-0F45-4C0D-9901-9D81AD0FE6CA}" type="presParOf" srcId="{E33C01E2-8744-4412-AFC7-A4469C7F8075}" destId="{ED1AB261-006B-4B65-BF98-223CE3F17FD3}" srcOrd="0" destOrd="0" presId="urn:microsoft.com/office/officeart/2005/8/layout/radial2"/>
    <dgm:cxn modelId="{03ED0526-0588-46B6-BEC3-7B1AF5280F71}" type="presParOf" srcId="{ED1AB261-006B-4B65-BF98-223CE3F17FD3}" destId="{E0A2C7DB-BCDB-4BAF-B010-5FC29681CFF9}" srcOrd="0" destOrd="0" presId="urn:microsoft.com/office/officeart/2005/8/layout/radial2"/>
    <dgm:cxn modelId="{C71E4C07-FC97-4D7F-9EE2-4D71890DBC2D}" type="presParOf" srcId="{ED1AB261-006B-4B65-BF98-223CE3F17FD3}" destId="{15E5142B-E389-4EF8-8FC7-6A19DEC8DF99}" srcOrd="1" destOrd="0" presId="urn:microsoft.com/office/officeart/2005/8/layout/radial2"/>
    <dgm:cxn modelId="{09738FF9-3F8D-4144-A184-27E107C6A284}" type="presParOf" srcId="{E33C01E2-8744-4412-AFC7-A4469C7F8075}" destId="{07709D76-DD05-42FD-92BC-C47F16AF82D1}" srcOrd="1" destOrd="0" presId="urn:microsoft.com/office/officeart/2005/8/layout/radial2"/>
    <dgm:cxn modelId="{FD54FD42-403E-480E-B012-C3A2108CBAA2}" type="presParOf" srcId="{E33C01E2-8744-4412-AFC7-A4469C7F8075}" destId="{B148EF7B-CDC0-42F3-B73A-C532CF7E274E}" srcOrd="2" destOrd="0" presId="urn:microsoft.com/office/officeart/2005/8/layout/radial2"/>
    <dgm:cxn modelId="{23BDC43F-4642-4D0D-AAB0-4517ED7FDFB6}" type="presParOf" srcId="{B148EF7B-CDC0-42F3-B73A-C532CF7E274E}" destId="{8A29EA85-3FDD-403E-BA5A-6E019CB5E81F}" srcOrd="0" destOrd="0" presId="urn:microsoft.com/office/officeart/2005/8/layout/radial2"/>
    <dgm:cxn modelId="{F4334944-3177-463D-B5B7-A8A7306DCF27}" type="presParOf" srcId="{B148EF7B-CDC0-42F3-B73A-C532CF7E274E}" destId="{FCD56B76-5225-4B1B-8E0E-A16600E3D875}" srcOrd="1" destOrd="0" presId="urn:microsoft.com/office/officeart/2005/8/layout/radial2"/>
    <dgm:cxn modelId="{8EC7E8EF-E794-4005-BF97-64D6DD97E3E8}" type="presParOf" srcId="{E33C01E2-8744-4412-AFC7-A4469C7F8075}" destId="{2061C565-C402-4EB7-9BE6-067B06006756}" srcOrd="3" destOrd="0" presId="urn:microsoft.com/office/officeart/2005/8/layout/radial2"/>
    <dgm:cxn modelId="{754D046D-9741-4F18-8F23-FDDF271B4B62}" type="presParOf" srcId="{E33C01E2-8744-4412-AFC7-A4469C7F8075}" destId="{3412F37C-8F64-43C0-A1AA-EEC06C91723B}" srcOrd="4" destOrd="0" presId="urn:microsoft.com/office/officeart/2005/8/layout/radial2"/>
    <dgm:cxn modelId="{D05C551B-75EE-473C-A397-BE6201CC35A5}" type="presParOf" srcId="{3412F37C-8F64-43C0-A1AA-EEC06C91723B}" destId="{B4193A81-FB77-4A01-9511-C91BAB502F13}" srcOrd="0" destOrd="0" presId="urn:microsoft.com/office/officeart/2005/8/layout/radial2"/>
    <dgm:cxn modelId="{B8DD2448-06BC-42BD-99C8-BB4F51D42BC2}" type="presParOf" srcId="{3412F37C-8F64-43C0-A1AA-EEC06C91723B}" destId="{3BD1D5EC-EDE5-4FE2-8BC4-7C4DC1EF3696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CAD7E53-597B-4536-8BAB-2AC4DA60F6EF}">
      <dsp:nvSpPr>
        <dsp:cNvPr id="0" name=""/>
        <dsp:cNvSpPr/>
      </dsp:nvSpPr>
      <dsp:spPr>
        <a:xfrm>
          <a:off x="1330" y="939"/>
          <a:ext cx="8226939" cy="2605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err="1" smtClean="0"/>
            <a:t>Агрегатт</a:t>
          </a:r>
          <a:r>
            <a:rPr lang="kk-KZ" sz="6500" kern="1200" dirty="0" smtClean="0"/>
            <a:t>ы</a:t>
          </a:r>
          <a:r>
            <a:rPr lang="ru-RU" sz="6500" kern="1200" dirty="0" smtClean="0"/>
            <a:t> </a:t>
          </a:r>
          <a:r>
            <a:rPr lang="ru-RU" sz="6500" kern="1200" dirty="0" err="1" smtClean="0"/>
            <a:t>күйі бойынша</a:t>
          </a:r>
          <a:endParaRPr lang="ru-RU" sz="6500" kern="1200" dirty="0"/>
        </a:p>
      </dsp:txBody>
      <dsp:txXfrm>
        <a:off x="1330" y="939"/>
        <a:ext cx="8226939" cy="2605304"/>
      </dsp:txXfrm>
    </dsp:sp>
    <dsp:sp modelId="{25D29847-EAC3-4086-B589-9836B00E1490}">
      <dsp:nvSpPr>
        <dsp:cNvPr id="0" name=""/>
        <dsp:cNvSpPr/>
      </dsp:nvSpPr>
      <dsp:spPr>
        <a:xfrm>
          <a:off x="54557" y="2554759"/>
          <a:ext cx="1934840" cy="2605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kern="1200" dirty="0" smtClean="0"/>
            <a:t>қатты</a:t>
          </a:r>
          <a:endParaRPr lang="ru-RU" sz="2800" kern="1200" dirty="0"/>
        </a:p>
      </dsp:txBody>
      <dsp:txXfrm>
        <a:off x="54557" y="2554759"/>
        <a:ext cx="1934840" cy="2605304"/>
      </dsp:txXfrm>
    </dsp:sp>
    <dsp:sp modelId="{3DB1238C-ECB5-401C-9D2E-0285C4318B6D}">
      <dsp:nvSpPr>
        <dsp:cNvPr id="0" name=""/>
        <dsp:cNvSpPr/>
      </dsp:nvSpPr>
      <dsp:spPr>
        <a:xfrm>
          <a:off x="2098580" y="2520291"/>
          <a:ext cx="1934840" cy="2605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kern="1200" smtClean="0"/>
            <a:t>аралас</a:t>
          </a:r>
          <a:endParaRPr lang="ru-RU" sz="2800" kern="1200" dirty="0"/>
        </a:p>
      </dsp:txBody>
      <dsp:txXfrm>
        <a:off x="2098580" y="2520291"/>
        <a:ext cx="1934840" cy="2605304"/>
      </dsp:txXfrm>
    </dsp:sp>
    <dsp:sp modelId="{3C6F61BC-0370-42D5-8D4B-CBFBE515552C}">
      <dsp:nvSpPr>
        <dsp:cNvPr id="0" name=""/>
        <dsp:cNvSpPr/>
      </dsp:nvSpPr>
      <dsp:spPr>
        <a:xfrm>
          <a:off x="6294759" y="2592275"/>
          <a:ext cx="1934840" cy="2605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kern="1200" dirty="0" smtClean="0"/>
            <a:t>газтәрізді</a:t>
          </a:r>
          <a:endParaRPr lang="ru-RU" sz="2800" kern="1200" dirty="0"/>
        </a:p>
      </dsp:txBody>
      <dsp:txXfrm>
        <a:off x="6294759" y="2592275"/>
        <a:ext cx="1934840" cy="2605304"/>
      </dsp:txXfrm>
    </dsp:sp>
    <dsp:sp modelId="{AFE4627C-C42E-4F45-96FB-803850C3F91C}">
      <dsp:nvSpPr>
        <dsp:cNvPr id="0" name=""/>
        <dsp:cNvSpPr/>
      </dsp:nvSpPr>
      <dsp:spPr>
        <a:xfrm>
          <a:off x="4258810" y="2520291"/>
          <a:ext cx="1934840" cy="2605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kern="1200" dirty="0" smtClean="0"/>
            <a:t>сүйық</a:t>
          </a:r>
          <a:endParaRPr lang="ru-RU" sz="2800" kern="1200" dirty="0"/>
        </a:p>
      </dsp:txBody>
      <dsp:txXfrm>
        <a:off x="4258810" y="2520291"/>
        <a:ext cx="1934840" cy="260530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40D8D6-5F94-458D-9B0E-957C4010739B}">
      <dsp:nvSpPr>
        <dsp:cNvPr id="0" name=""/>
        <dsp:cNvSpPr/>
      </dsp:nvSpPr>
      <dsp:spPr>
        <a:xfrm>
          <a:off x="0" y="0"/>
          <a:ext cx="8229600" cy="131683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err="1" smtClean="0"/>
            <a:t>Ауаның ластану</a:t>
          </a:r>
          <a:r>
            <a:rPr lang="ru-RU" sz="4000" kern="1200" dirty="0" smtClean="0"/>
            <a:t> </a:t>
          </a:r>
          <a:r>
            <a:rPr lang="ru-RU" sz="4000" kern="1200" dirty="0" err="1" smtClean="0"/>
            <a:t>көздері бойынша</a:t>
          </a:r>
          <a:endParaRPr lang="ru-RU" sz="4000" kern="1200" dirty="0"/>
        </a:p>
      </dsp:txBody>
      <dsp:txXfrm>
        <a:off x="0" y="0"/>
        <a:ext cx="8229600" cy="1316831"/>
      </dsp:txXfrm>
    </dsp:sp>
    <dsp:sp modelId="{6C0A4EC9-0F8F-41A2-B149-A535D1D60822}">
      <dsp:nvSpPr>
        <dsp:cNvPr id="0" name=""/>
        <dsp:cNvSpPr/>
      </dsp:nvSpPr>
      <dsp:spPr>
        <a:xfrm>
          <a:off x="0" y="1296146"/>
          <a:ext cx="4114799" cy="27653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400" kern="1200" smtClean="0"/>
            <a:t>антропогендік</a:t>
          </a:r>
          <a:endParaRPr lang="ru-RU" sz="4400" kern="1200" dirty="0"/>
        </a:p>
      </dsp:txBody>
      <dsp:txXfrm>
        <a:off x="0" y="1296146"/>
        <a:ext cx="4114799" cy="2765345"/>
      </dsp:txXfrm>
    </dsp:sp>
    <dsp:sp modelId="{5A9D02D2-75DC-47BD-969A-F5408F893D4F}">
      <dsp:nvSpPr>
        <dsp:cNvPr id="0" name=""/>
        <dsp:cNvSpPr/>
      </dsp:nvSpPr>
      <dsp:spPr>
        <a:xfrm>
          <a:off x="4114800" y="1316831"/>
          <a:ext cx="4114799" cy="27653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400" kern="1200" dirty="0" smtClean="0"/>
            <a:t>табиғи</a:t>
          </a:r>
          <a:endParaRPr lang="ru-RU" sz="4400" kern="1200" dirty="0"/>
        </a:p>
      </dsp:txBody>
      <dsp:txXfrm>
        <a:off x="4114800" y="1316831"/>
        <a:ext cx="4114799" cy="2765345"/>
      </dsp:txXfrm>
    </dsp:sp>
    <dsp:sp modelId="{46128446-E19E-41FD-8399-B461E0B2E779}">
      <dsp:nvSpPr>
        <dsp:cNvPr id="0" name=""/>
        <dsp:cNvSpPr/>
      </dsp:nvSpPr>
      <dsp:spPr>
        <a:xfrm>
          <a:off x="0" y="4082176"/>
          <a:ext cx="8229600" cy="30726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4A84951-91FC-4C55-ABE1-E41AA13A8399}">
      <dsp:nvSpPr>
        <dsp:cNvPr id="0" name=""/>
        <dsp:cNvSpPr/>
      </dsp:nvSpPr>
      <dsp:spPr>
        <a:xfrm>
          <a:off x="0" y="1204231"/>
          <a:ext cx="8229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094762-75C9-4D80-B2C9-F9240DC5D38A}">
      <dsp:nvSpPr>
        <dsp:cNvPr id="0" name=""/>
        <dsp:cNvSpPr/>
      </dsp:nvSpPr>
      <dsp:spPr>
        <a:xfrm>
          <a:off x="411480" y="879511"/>
          <a:ext cx="5760720" cy="6494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Ауаның ластану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сипаты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бойынша</a:t>
          </a:r>
          <a:r>
            <a:rPr lang="ru-RU" sz="1800" kern="1200" dirty="0" smtClean="0"/>
            <a:t>:</a:t>
          </a:r>
          <a:endParaRPr lang="ru-RU" sz="1800" kern="1200" dirty="0"/>
        </a:p>
      </dsp:txBody>
      <dsp:txXfrm>
        <a:off x="411480" y="879511"/>
        <a:ext cx="5760720" cy="649440"/>
      </dsp:txXfrm>
    </dsp:sp>
    <dsp:sp modelId="{641E5EC5-6457-49F6-B686-BC63119DA0FF}">
      <dsp:nvSpPr>
        <dsp:cNvPr id="0" name=""/>
        <dsp:cNvSpPr/>
      </dsp:nvSpPr>
      <dsp:spPr>
        <a:xfrm>
          <a:off x="0" y="2202151"/>
          <a:ext cx="8229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279374"/>
              <a:satOff val="-3219"/>
              <a:lumOff val="72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61FC0F-1EEF-4DFB-BBCF-0A2C131C82B4}">
      <dsp:nvSpPr>
        <dsp:cNvPr id="0" name=""/>
        <dsp:cNvSpPr/>
      </dsp:nvSpPr>
      <dsp:spPr>
        <a:xfrm>
          <a:off x="411480" y="1877432"/>
          <a:ext cx="5760720" cy="649440"/>
        </a:xfrm>
        <a:prstGeom prst="roundRect">
          <a:avLst/>
        </a:prstGeom>
        <a:solidFill>
          <a:schemeClr val="accent2">
            <a:hueOff val="-279374"/>
            <a:satOff val="-3219"/>
            <a:lumOff val="7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/>
            <a:t>Физикалық (механикалық –шаң, тозаң), электрмагниттік, радиациялық, дыбыстық, жылу</a:t>
          </a:r>
          <a:endParaRPr lang="ru-RU" sz="1800" kern="1200" dirty="0"/>
        </a:p>
      </dsp:txBody>
      <dsp:txXfrm>
        <a:off x="411480" y="1877432"/>
        <a:ext cx="5760720" cy="649440"/>
      </dsp:txXfrm>
    </dsp:sp>
    <dsp:sp modelId="{3BFEFED5-5295-41E6-9A02-4CCEAD3D3E83}">
      <dsp:nvSpPr>
        <dsp:cNvPr id="0" name=""/>
        <dsp:cNvSpPr/>
      </dsp:nvSpPr>
      <dsp:spPr>
        <a:xfrm>
          <a:off x="0" y="3200072"/>
          <a:ext cx="8229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558749"/>
              <a:satOff val="-6439"/>
              <a:lumOff val="14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4B9D00-D8B6-461F-BD3B-14CB595CE13C}">
      <dsp:nvSpPr>
        <dsp:cNvPr id="0" name=""/>
        <dsp:cNvSpPr/>
      </dsp:nvSpPr>
      <dsp:spPr>
        <a:xfrm>
          <a:off x="411480" y="2875352"/>
          <a:ext cx="5760720" cy="649440"/>
        </a:xfrm>
        <a:prstGeom prst="roundRect">
          <a:avLst/>
        </a:prstGeom>
        <a:solidFill>
          <a:schemeClr val="accent2">
            <a:hueOff val="-558749"/>
            <a:satOff val="-6439"/>
            <a:lumOff val="14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200" kern="1200" dirty="0" smtClean="0"/>
            <a:t>Химиялық газтәрізді заттар, аэрозольдер</a:t>
          </a:r>
          <a:endParaRPr lang="ru-RU" sz="2200" kern="1200" dirty="0"/>
        </a:p>
      </dsp:txBody>
      <dsp:txXfrm>
        <a:off x="411480" y="2875352"/>
        <a:ext cx="5760720" cy="649440"/>
      </dsp:txXfrm>
    </dsp:sp>
    <dsp:sp modelId="{AC2B9A89-836D-4D25-AFF7-343CF73AFB65}">
      <dsp:nvSpPr>
        <dsp:cNvPr id="0" name=""/>
        <dsp:cNvSpPr/>
      </dsp:nvSpPr>
      <dsp:spPr>
        <a:xfrm>
          <a:off x="0" y="4197992"/>
          <a:ext cx="8229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838123"/>
              <a:satOff val="-9658"/>
              <a:lumOff val="21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B73D06-719D-4A94-80FC-60EE553DBFBE}">
      <dsp:nvSpPr>
        <dsp:cNvPr id="0" name=""/>
        <dsp:cNvSpPr/>
      </dsp:nvSpPr>
      <dsp:spPr>
        <a:xfrm>
          <a:off x="411480" y="3873272"/>
          <a:ext cx="5760720" cy="649440"/>
        </a:xfrm>
        <a:prstGeom prst="roundRect">
          <a:avLst/>
        </a:prstGeom>
        <a:solidFill>
          <a:schemeClr val="accent2">
            <a:hueOff val="-838123"/>
            <a:satOff val="-9658"/>
            <a:lumOff val="21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200" kern="1200" dirty="0" smtClean="0"/>
            <a:t>Биологтялық –вирустар, бактериялар</a:t>
          </a:r>
          <a:endParaRPr lang="ru-RU" sz="2200" kern="1200" dirty="0"/>
        </a:p>
      </dsp:txBody>
      <dsp:txXfrm>
        <a:off x="411480" y="3873272"/>
        <a:ext cx="5760720" cy="64944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61C565-C402-4EB7-9BE6-067B06006756}">
      <dsp:nvSpPr>
        <dsp:cNvPr id="0" name=""/>
        <dsp:cNvSpPr/>
      </dsp:nvSpPr>
      <dsp:spPr>
        <a:xfrm rot="1590023">
          <a:off x="2599060" y="3125879"/>
          <a:ext cx="917099" cy="68115"/>
        </a:xfrm>
        <a:custGeom>
          <a:avLst/>
          <a:gdLst/>
          <a:ahLst/>
          <a:cxnLst/>
          <a:rect l="0" t="0" r="0" b="0"/>
          <a:pathLst>
            <a:path>
              <a:moveTo>
                <a:pt x="0" y="34057"/>
              </a:moveTo>
              <a:lnTo>
                <a:pt x="917099" y="340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709D76-DD05-42FD-92BC-C47F16AF82D1}">
      <dsp:nvSpPr>
        <dsp:cNvPr id="0" name=""/>
        <dsp:cNvSpPr/>
      </dsp:nvSpPr>
      <dsp:spPr>
        <a:xfrm rot="19878347">
          <a:off x="2578067" y="1510772"/>
          <a:ext cx="1126531" cy="68115"/>
        </a:xfrm>
        <a:custGeom>
          <a:avLst/>
          <a:gdLst/>
          <a:ahLst/>
          <a:cxnLst/>
          <a:rect l="0" t="0" r="0" b="0"/>
          <a:pathLst>
            <a:path>
              <a:moveTo>
                <a:pt x="0" y="34057"/>
              </a:moveTo>
              <a:lnTo>
                <a:pt x="1126531" y="340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E5142B-E389-4EF8-8FC7-6A19DEC8DF99}">
      <dsp:nvSpPr>
        <dsp:cNvPr id="0" name=""/>
        <dsp:cNvSpPr/>
      </dsp:nvSpPr>
      <dsp:spPr>
        <a:xfrm>
          <a:off x="0" y="793101"/>
          <a:ext cx="3114228" cy="3114228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29EA85-3FDD-403E-BA5A-6E019CB5E81F}">
      <dsp:nvSpPr>
        <dsp:cNvPr id="0" name=""/>
        <dsp:cNvSpPr/>
      </dsp:nvSpPr>
      <dsp:spPr>
        <a:xfrm>
          <a:off x="3524423" y="5342"/>
          <a:ext cx="1743438" cy="17053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300" kern="1200" dirty="0" smtClean="0"/>
            <a:t>табиғи</a:t>
          </a:r>
          <a:endParaRPr lang="ru-RU" sz="1300" kern="1200" dirty="0"/>
        </a:p>
      </dsp:txBody>
      <dsp:txXfrm>
        <a:off x="3524423" y="5342"/>
        <a:ext cx="1743438" cy="1705328"/>
      </dsp:txXfrm>
    </dsp:sp>
    <dsp:sp modelId="{FCD56B76-5225-4B1B-8E0E-A16600E3D875}">
      <dsp:nvSpPr>
        <dsp:cNvPr id="0" name=""/>
        <dsp:cNvSpPr/>
      </dsp:nvSpPr>
      <dsp:spPr>
        <a:xfrm>
          <a:off x="5461131" y="24363"/>
          <a:ext cx="2615157" cy="1705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100" kern="1200" dirty="0" smtClean="0"/>
            <a:t>Вулкандардың шандары, биологиялық, өсімдік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100" kern="1200" dirty="0"/>
        </a:p>
      </dsp:txBody>
      <dsp:txXfrm>
        <a:off x="5461131" y="24363"/>
        <a:ext cx="2615157" cy="1705328"/>
      </dsp:txXfrm>
    </dsp:sp>
    <dsp:sp modelId="{B4193A81-FB77-4A01-9511-C91BAB502F13}">
      <dsp:nvSpPr>
        <dsp:cNvPr id="0" name=""/>
        <dsp:cNvSpPr/>
      </dsp:nvSpPr>
      <dsp:spPr>
        <a:xfrm>
          <a:off x="3369819" y="2847149"/>
          <a:ext cx="1868537" cy="18685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300" kern="1200" dirty="0" smtClean="0"/>
            <a:t>Жасанды (антропогендік)</a:t>
          </a:r>
          <a:endParaRPr lang="ru-RU" sz="1300" kern="1200" dirty="0"/>
        </a:p>
      </dsp:txBody>
      <dsp:txXfrm>
        <a:off x="3369819" y="2847149"/>
        <a:ext cx="1868537" cy="1868537"/>
      </dsp:txXfrm>
    </dsp:sp>
    <dsp:sp modelId="{3BD1D5EC-EDE5-4FE2-8BC4-7C4DC1EF3696}">
      <dsp:nvSpPr>
        <dsp:cNvPr id="0" name=""/>
        <dsp:cNvSpPr/>
      </dsp:nvSpPr>
      <dsp:spPr>
        <a:xfrm>
          <a:off x="5425209" y="2847149"/>
          <a:ext cx="2802805" cy="1868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100" kern="1200" dirty="0" smtClean="0"/>
            <a:t>Өнекәсіп, автокөлік, тұрмыстық, химиялық, құрылыстық, радиоактивтік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100" kern="1200"/>
        </a:p>
      </dsp:txBody>
      <dsp:txXfrm>
        <a:off x="5425209" y="2847149"/>
        <a:ext cx="2802805" cy="18685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8561E-218B-4A3C-A5CC-36B3B68C205E}" type="datetimeFigureOut">
              <a:rPr lang="ru-RU" smtClean="0"/>
              <a:pPr/>
              <a:t>04.12.2021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F98E8-003D-423C-9305-A0EEA9CD69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F98E8-003D-423C-9305-A0EEA9CD6952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k-KZ" dirty="0" smtClean="0"/>
              <a:t>антропогендік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F98E8-003D-423C-9305-A0EEA9CD6952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F98E8-003D-423C-9305-A0EEA9CD6952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14DE-B361-476C-A2B7-5D7EC10BA59D}" type="datetimeFigureOut">
              <a:rPr lang="ru-RU" smtClean="0"/>
              <a:pPr/>
              <a:t>04.12.2021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A06D-734B-4FCB-B386-F58786821F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14DE-B361-476C-A2B7-5D7EC10BA59D}" type="datetimeFigureOut">
              <a:rPr lang="ru-RU" smtClean="0"/>
              <a:pPr/>
              <a:t>04.12.2021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A06D-734B-4FCB-B386-F58786821F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14DE-B361-476C-A2B7-5D7EC10BA59D}" type="datetimeFigureOut">
              <a:rPr lang="ru-RU" smtClean="0"/>
              <a:pPr/>
              <a:t>04.12.2021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A06D-734B-4FCB-B386-F58786821F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14DE-B361-476C-A2B7-5D7EC10BA59D}" type="datetimeFigureOut">
              <a:rPr lang="ru-RU" smtClean="0"/>
              <a:pPr/>
              <a:t>04.12.2021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A06D-734B-4FCB-B386-F58786821F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14DE-B361-476C-A2B7-5D7EC10BA59D}" type="datetimeFigureOut">
              <a:rPr lang="ru-RU" smtClean="0"/>
              <a:pPr/>
              <a:t>04.12.2021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A06D-734B-4FCB-B386-F58786821F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14DE-B361-476C-A2B7-5D7EC10BA59D}" type="datetimeFigureOut">
              <a:rPr lang="ru-RU" smtClean="0"/>
              <a:pPr/>
              <a:t>04.12.2021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A06D-734B-4FCB-B386-F58786821F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14DE-B361-476C-A2B7-5D7EC10BA59D}" type="datetimeFigureOut">
              <a:rPr lang="ru-RU" smtClean="0"/>
              <a:pPr/>
              <a:t>04.12.2021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A06D-734B-4FCB-B386-F58786821F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14DE-B361-476C-A2B7-5D7EC10BA59D}" type="datetimeFigureOut">
              <a:rPr lang="ru-RU" smtClean="0"/>
              <a:pPr/>
              <a:t>04.12.2021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A06D-734B-4FCB-B386-F58786821F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14DE-B361-476C-A2B7-5D7EC10BA59D}" type="datetimeFigureOut">
              <a:rPr lang="ru-RU" smtClean="0"/>
              <a:pPr/>
              <a:t>04.12.2021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A06D-734B-4FCB-B386-F58786821F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14DE-B361-476C-A2B7-5D7EC10BA59D}" type="datetimeFigureOut">
              <a:rPr lang="ru-RU" smtClean="0"/>
              <a:pPr/>
              <a:t>04.12.2021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A06D-734B-4FCB-B386-F58786821F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14DE-B361-476C-A2B7-5D7EC10BA59D}" type="datetimeFigureOut">
              <a:rPr lang="ru-RU" smtClean="0"/>
              <a:pPr/>
              <a:t>04.12.2021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7E2A06D-734B-4FCB-B386-F58786821F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EE14DE-B361-476C-A2B7-5D7EC10BA59D}" type="datetimeFigureOut">
              <a:rPr lang="ru-RU" smtClean="0"/>
              <a:pPr/>
              <a:t>04.12.2021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E2A06D-734B-4FCB-B386-F58786821FE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905272"/>
          </a:xfrm>
        </p:spPr>
        <p:txBody>
          <a:bodyPr>
            <a:normAutofit fontScale="90000"/>
          </a:bodyPr>
          <a:lstStyle/>
          <a:p>
            <a:pPr algn="ctr"/>
            <a:r>
              <a:rPr lang="kk-KZ" dirty="0" smtClean="0"/>
              <a:t/>
            </a:r>
            <a:br>
              <a:rPr lang="kk-KZ" dirty="0" smtClean="0"/>
            </a:br>
            <a:r>
              <a:rPr lang="ru-RU" sz="4900" dirty="0" smtClean="0"/>
              <a:t>14</a:t>
            </a:r>
            <a:r>
              <a:rPr lang="kk-KZ" sz="4900" dirty="0" smtClean="0"/>
              <a:t> </a:t>
            </a:r>
            <a:r>
              <a:rPr lang="kk-KZ" sz="4900" dirty="0"/>
              <a:t>Дәріс. </a:t>
            </a:r>
            <a:endParaRPr lang="ru-RU" sz="49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564904"/>
            <a:ext cx="7854696" cy="2216688"/>
          </a:xfrm>
        </p:spPr>
        <p:txBody>
          <a:bodyPr>
            <a:normAutofit/>
          </a:bodyPr>
          <a:lstStyle/>
          <a:p>
            <a:pPr algn="ctr"/>
            <a:r>
              <a:rPr lang="kk-KZ" sz="3600" dirty="0" smtClean="0"/>
              <a:t>Коллоидтық химия және ауа қорғау мәселелері. Ауа ластануының экологиялық проблемалары.</a:t>
            </a:r>
            <a:endParaRPr lang="ru-RU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5688632" cy="1143000"/>
          </a:xfrm>
        </p:spPr>
        <p:txBody>
          <a:bodyPr/>
          <a:lstStyle/>
          <a:p>
            <a:r>
              <a:rPr lang="kk-KZ" dirty="0" smtClean="0"/>
              <a:t>Парниктік эффект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28800"/>
            <a:ext cx="6372200" cy="4896544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Көмірқышқыл газының атмосфераға шығуы нәтижесінде </a:t>
            </a:r>
            <a:r>
              <a:rPr lang="ru-RU" dirty="0" smtClean="0"/>
              <a:t>климат </a:t>
            </a:r>
            <a:r>
              <a:rPr lang="ru-RU" dirty="0" err="1" smtClean="0"/>
              <a:t>өзгеруі мүмкін деген</a:t>
            </a:r>
            <a:r>
              <a:rPr lang="ru-RU" dirty="0" smtClean="0"/>
              <a:t> идея </a:t>
            </a:r>
            <a:r>
              <a:rPr lang="ru-RU" dirty="0" err="1" smtClean="0"/>
              <a:t>қазір пайда</a:t>
            </a:r>
            <a:r>
              <a:rPr lang="ru-RU" dirty="0" smtClean="0"/>
              <a:t> </a:t>
            </a:r>
            <a:r>
              <a:rPr lang="ru-RU" dirty="0" err="1" smtClean="0"/>
              <a:t>болған жоқ</a:t>
            </a:r>
            <a:r>
              <a:rPr lang="ru-RU" dirty="0" smtClean="0"/>
              <a:t>. Аррениус </a:t>
            </a:r>
            <a:r>
              <a:rPr lang="ru-RU" dirty="0" err="1" smtClean="0"/>
              <a:t>қазбалы отындарды</a:t>
            </a:r>
            <a:r>
              <a:rPr lang="ru-RU" dirty="0" smtClean="0"/>
              <a:t> </a:t>
            </a:r>
            <a:r>
              <a:rPr lang="ru-RU" dirty="0" err="1" smtClean="0"/>
              <a:t>жағу атмосферадағы </a:t>
            </a:r>
            <a:r>
              <a:rPr lang="ru-RU" dirty="0" smtClean="0"/>
              <a:t>СО2 </a:t>
            </a:r>
            <a:r>
              <a:rPr lang="ru-RU" dirty="0" err="1" smtClean="0"/>
              <a:t>концентрациясының жоғарылауына әкелуі мүмкін және осылайша</a:t>
            </a:r>
            <a:r>
              <a:rPr lang="ru-RU" dirty="0" smtClean="0"/>
              <a:t> </a:t>
            </a:r>
            <a:r>
              <a:rPr lang="ru-RU" dirty="0" err="1" smtClean="0"/>
              <a:t>Жердің радиациялық тепе-теңдігін өзгертуі мүмкін екенін</a:t>
            </a:r>
            <a:r>
              <a:rPr lang="ru-RU" dirty="0" smtClean="0"/>
              <a:t> </a:t>
            </a:r>
            <a:r>
              <a:rPr lang="ru-RU" dirty="0" err="1" smtClean="0"/>
              <a:t>атап</a:t>
            </a:r>
            <a:r>
              <a:rPr lang="ru-RU" dirty="0" smtClean="0"/>
              <a:t> </a:t>
            </a:r>
            <a:r>
              <a:rPr lang="ru-RU" dirty="0" err="1" smtClean="0"/>
              <a:t>өтті</a:t>
            </a:r>
            <a:r>
              <a:rPr lang="ru-RU" dirty="0" smtClean="0"/>
              <a:t>. </a:t>
            </a:r>
            <a:r>
              <a:rPr lang="ru-RU" dirty="0" err="1" smtClean="0"/>
              <a:t>Қазіргі уақытта көмірсутек отынының жағылуынан және жерді</a:t>
            </a:r>
            <a:r>
              <a:rPr lang="ru-RU" dirty="0" smtClean="0"/>
              <a:t> </a:t>
            </a:r>
            <a:r>
              <a:rPr lang="ru-RU" dirty="0" err="1" smtClean="0"/>
              <a:t>пайдалану</a:t>
            </a:r>
            <a:r>
              <a:rPr lang="ru-RU" dirty="0" smtClean="0"/>
              <a:t> </a:t>
            </a:r>
            <a:r>
              <a:rPr lang="ru-RU" dirty="0" err="1" smtClean="0"/>
              <a:t>өзгеруінен </a:t>
            </a:r>
            <a:r>
              <a:rPr lang="ru-RU" dirty="0" smtClean="0"/>
              <a:t>(</a:t>
            </a:r>
            <a:r>
              <a:rPr lang="ru-RU" dirty="0" err="1" smtClean="0"/>
              <a:t>орман</a:t>
            </a:r>
            <a:r>
              <a:rPr lang="ru-RU" dirty="0" smtClean="0"/>
              <a:t> </a:t>
            </a:r>
            <a:r>
              <a:rPr lang="ru-RU" dirty="0" err="1" smtClean="0"/>
              <a:t>өсіру және ауылшаруашылық жерлердің кеңеюі</a:t>
            </a:r>
            <a:r>
              <a:rPr lang="ru-RU" dirty="0" smtClean="0"/>
              <a:t>) </a:t>
            </a:r>
            <a:r>
              <a:rPr lang="ru-RU" dirty="0" err="1" smtClean="0"/>
              <a:t>байланысты</a:t>
            </a:r>
            <a:r>
              <a:rPr lang="ru-RU" dirty="0" smtClean="0"/>
              <a:t> </a:t>
            </a:r>
            <a:r>
              <a:rPr lang="ru-RU" dirty="0" err="1" smtClean="0"/>
              <a:t>атмосфераға </a:t>
            </a:r>
            <a:r>
              <a:rPr lang="ru-RU" dirty="0" smtClean="0"/>
              <a:t>СО2 </a:t>
            </a:r>
            <a:r>
              <a:rPr lang="ru-RU" dirty="0" err="1" smtClean="0"/>
              <a:t>қанша мөлшерде бөлінгенін білеміз</a:t>
            </a:r>
            <a:r>
              <a:rPr lang="ru-RU" dirty="0" smtClean="0"/>
              <a:t> </a:t>
            </a:r>
            <a:r>
              <a:rPr lang="ru-RU" dirty="0" err="1" smtClean="0"/>
              <a:t>және атмосфералық концентрацияның жоғарылауы адамның іс-әрекетімен байланысты</a:t>
            </a:r>
            <a:r>
              <a:rPr lang="ru-RU" dirty="0" smtClean="0"/>
              <a:t> </a:t>
            </a:r>
            <a:r>
              <a:rPr lang="ru-RU" dirty="0" err="1" smtClean="0"/>
              <a:t>болуы</a:t>
            </a:r>
            <a:r>
              <a:rPr lang="ru-RU" dirty="0" smtClean="0"/>
              <a:t> </a:t>
            </a:r>
            <a:r>
              <a:rPr lang="ru-RU" dirty="0" err="1" smtClean="0"/>
              <a:t>мүмкін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СО2-нің </a:t>
            </a:r>
            <a:r>
              <a:rPr lang="ru-RU" dirty="0" err="1" smtClean="0"/>
              <a:t>климатқа әсер ету</a:t>
            </a:r>
            <a:r>
              <a:rPr lang="ru-RU" dirty="0" smtClean="0"/>
              <a:t> </a:t>
            </a:r>
            <a:r>
              <a:rPr lang="ru-RU" dirty="0" err="1" smtClean="0"/>
              <a:t>механизмі</a:t>
            </a:r>
            <a:r>
              <a:rPr lang="ru-RU" dirty="0" smtClean="0"/>
              <a:t> </a:t>
            </a:r>
            <a:r>
              <a:rPr lang="ru-RU" dirty="0" err="1" smtClean="0"/>
              <a:t>парниктік</a:t>
            </a:r>
            <a:r>
              <a:rPr lang="ru-RU" dirty="0" smtClean="0"/>
              <a:t> эффект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аталады</a:t>
            </a:r>
            <a:r>
              <a:rPr lang="ru-RU" dirty="0" smtClean="0"/>
              <a:t>. </a:t>
            </a:r>
            <a:r>
              <a:rPr lang="ru-RU" dirty="0" err="1" smtClean="0"/>
              <a:t>Қысқа толқындық күн сәулесі үшін мөлдір болса</a:t>
            </a:r>
            <a:r>
              <a:rPr lang="ru-RU" dirty="0" smtClean="0"/>
              <a:t> да, </a:t>
            </a:r>
            <a:r>
              <a:rPr lang="ru-RU" dirty="0" err="1" smtClean="0"/>
              <a:t>жер</a:t>
            </a:r>
            <a:r>
              <a:rPr lang="ru-RU" dirty="0" smtClean="0"/>
              <a:t> </a:t>
            </a:r>
            <a:r>
              <a:rPr lang="ru-RU" dirty="0" err="1" smtClean="0"/>
              <a:t>бетіндегі</a:t>
            </a:r>
            <a:r>
              <a:rPr lang="ru-RU" dirty="0" smtClean="0"/>
              <a:t> </a:t>
            </a:r>
            <a:r>
              <a:rPr lang="ru-RU" dirty="0" err="1" smtClean="0"/>
              <a:t>қалдыратын ұзақ толқындық сәуле барлық бағытта жұтылған энергияны</a:t>
            </a:r>
            <a:r>
              <a:rPr lang="ru-RU" dirty="0" smtClean="0"/>
              <a:t> </a:t>
            </a:r>
            <a:r>
              <a:rPr lang="ru-RU" dirty="0" err="1" smtClean="0"/>
              <a:t>сіңіріп, сәулелендіреді.</a:t>
            </a:r>
            <a:r>
              <a:rPr lang="ru-RU" dirty="0" smtClean="0"/>
              <a:t> Осы </a:t>
            </a:r>
            <a:r>
              <a:rPr lang="ru-RU" dirty="0" err="1" smtClean="0"/>
              <a:t>әсерге байланысты</a:t>
            </a:r>
            <a:r>
              <a:rPr lang="ru-RU" dirty="0" smtClean="0"/>
              <a:t> </a:t>
            </a:r>
            <a:r>
              <a:rPr lang="ru-RU" dirty="0" err="1" smtClean="0"/>
              <a:t>атмосфералық концентрацияның жоғарылауы Жер</a:t>
            </a:r>
            <a:r>
              <a:rPr lang="ru-RU" dirty="0" smtClean="0"/>
              <a:t> </a:t>
            </a:r>
            <a:r>
              <a:rPr lang="ru-RU" dirty="0" err="1" smtClean="0"/>
              <a:t>бетінің жылуына</a:t>
            </a:r>
            <a:r>
              <a:rPr lang="ru-RU" dirty="0" smtClean="0"/>
              <a:t> </a:t>
            </a:r>
            <a:r>
              <a:rPr lang="ru-RU" dirty="0" err="1" smtClean="0"/>
              <a:t>және атмосфераның төменгі деңгейіне әкеледі</a:t>
            </a:r>
            <a:r>
              <a:rPr lang="ru-RU" dirty="0" smtClean="0"/>
              <a:t>. </a:t>
            </a:r>
            <a:r>
              <a:rPr lang="ru-RU" dirty="0" err="1" smtClean="0"/>
              <a:t>Атмосфералық </a:t>
            </a:r>
            <a:r>
              <a:rPr lang="ru-RU" dirty="0" smtClean="0"/>
              <a:t>СО2 </a:t>
            </a:r>
            <a:r>
              <a:rPr lang="ru-RU" dirty="0" err="1" smtClean="0"/>
              <a:t>концентрациясының ұдайы ұлғаюы климаттың ғаламдық өзгеруіне әкелуі мүмкін</a:t>
            </a:r>
            <a:r>
              <a:rPr lang="ru-RU" dirty="0" smtClean="0"/>
              <a:t>, </a:t>
            </a:r>
            <a:r>
              <a:rPr lang="ru-RU" dirty="0" err="1" smtClean="0"/>
              <a:t>сондықтан көмірқышқыл газының болашақтағы концентрациясын</a:t>
            </a:r>
            <a:r>
              <a:rPr lang="ru-RU" dirty="0" smtClean="0"/>
              <a:t> </a:t>
            </a:r>
            <a:r>
              <a:rPr lang="ru-RU" dirty="0" err="1" smtClean="0"/>
              <a:t>болжау</a:t>
            </a:r>
            <a:r>
              <a:rPr lang="ru-RU" dirty="0" smtClean="0"/>
              <a:t> </a:t>
            </a:r>
            <a:r>
              <a:rPr lang="ru-RU" dirty="0" err="1" smtClean="0"/>
              <a:t>маңызды міндет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табылады</a:t>
            </a:r>
            <a:r>
              <a:rPr lang="ru-RU" dirty="0" smtClean="0"/>
              <a:t>.</a:t>
            </a:r>
          </a:p>
        </p:txBody>
      </p:sp>
      <p:pic>
        <p:nvPicPr>
          <p:cNvPr id="4" name="Рисунок 3" descr="https://siblec.ru/img/60/IMG/Image2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63680" y="0"/>
            <a:ext cx="2880320" cy="2340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Ауаның ластануы</a:t>
            </a:r>
            <a:r>
              <a:rPr lang="ru-RU" b="1" dirty="0" smtClean="0"/>
              <a:t> </a:t>
            </a:r>
            <a:r>
              <a:rPr lang="ru-RU" b="1" dirty="0" err="1" smtClean="0"/>
              <a:t>денсаулыққа әсері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Адамның әрекеті </a:t>
            </a:r>
            <a:r>
              <a:rPr lang="ru-RU" dirty="0" smtClean="0"/>
              <a:t>де, </a:t>
            </a:r>
            <a:r>
              <a:rPr lang="ru-RU" dirty="0" err="1" smtClean="0"/>
              <a:t>табиғи процестер</a:t>
            </a:r>
            <a:r>
              <a:rPr lang="ru-RU" dirty="0" smtClean="0"/>
              <a:t> де </a:t>
            </a:r>
            <a:r>
              <a:rPr lang="ru-RU" dirty="0" err="1" smtClean="0"/>
              <a:t>ауаның ластануына</a:t>
            </a:r>
            <a:r>
              <a:rPr lang="ru-RU" dirty="0" smtClean="0"/>
              <a:t> </a:t>
            </a:r>
            <a:r>
              <a:rPr lang="ru-RU" dirty="0" err="1" smtClean="0"/>
              <a:t>әкелуі мүмкін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Жердің атмосферасында</a:t>
            </a:r>
            <a:r>
              <a:rPr lang="ru-RU" dirty="0" smtClean="0"/>
              <a:t> </a:t>
            </a:r>
            <a:r>
              <a:rPr lang="ru-RU" dirty="0" err="1" smtClean="0"/>
              <a:t>ауаны</a:t>
            </a:r>
            <a:r>
              <a:rPr lang="ru-RU" dirty="0" smtClean="0"/>
              <a:t> </a:t>
            </a:r>
            <a:r>
              <a:rPr lang="ru-RU" dirty="0" err="1" smtClean="0"/>
              <a:t>ластайтың зиянды</a:t>
            </a:r>
            <a:r>
              <a:rPr lang="ru-RU" dirty="0" smtClean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шамадан</a:t>
            </a:r>
            <a:r>
              <a:rPr lang="ru-RU" dirty="0" smtClean="0"/>
              <a:t> </a:t>
            </a:r>
            <a:r>
              <a:rPr lang="ru-RU" dirty="0" err="1" smtClean="0"/>
              <a:t>тыс</a:t>
            </a:r>
            <a:r>
              <a:rPr lang="ru-RU" dirty="0" smtClean="0"/>
              <a:t> </a:t>
            </a:r>
            <a:r>
              <a:rPr lang="ru-RU" dirty="0" err="1" smtClean="0"/>
              <a:t>мөлшердегі заттар</a:t>
            </a:r>
            <a:r>
              <a:rPr lang="ru-RU" dirty="0" smtClean="0"/>
              <a:t>, </a:t>
            </a:r>
            <a:r>
              <a:rPr lang="ru-RU" dirty="0" err="1" smtClean="0"/>
              <a:t>соның ішінде</a:t>
            </a:r>
            <a:r>
              <a:rPr lang="ru-RU" dirty="0" smtClean="0"/>
              <a:t> </a:t>
            </a:r>
            <a:r>
              <a:rPr lang="ru-RU" dirty="0" err="1" smtClean="0"/>
              <a:t>газдар</a:t>
            </a:r>
            <a:r>
              <a:rPr lang="ru-RU" dirty="0" smtClean="0"/>
              <a:t> </a:t>
            </a:r>
            <a:r>
              <a:rPr lang="ru-RU" dirty="0" err="1" smtClean="0"/>
              <a:t>(көміртегі диоксиді</a:t>
            </a:r>
            <a:r>
              <a:rPr lang="ru-RU" dirty="0" smtClean="0"/>
              <a:t>, </a:t>
            </a:r>
            <a:r>
              <a:rPr lang="ru-RU" dirty="0" err="1" smtClean="0"/>
              <a:t>көміртегі оксиді</a:t>
            </a:r>
            <a:r>
              <a:rPr lang="ru-RU" dirty="0" smtClean="0"/>
              <a:t>, </a:t>
            </a:r>
            <a:r>
              <a:rPr lang="ru-RU" dirty="0" err="1" smtClean="0"/>
              <a:t>күкірт диоксиді</a:t>
            </a:r>
            <a:r>
              <a:rPr lang="ru-RU" dirty="0" smtClean="0"/>
              <a:t>, азот </a:t>
            </a:r>
            <a:r>
              <a:rPr lang="ru-RU" dirty="0" err="1" smtClean="0"/>
              <a:t>оксиді</a:t>
            </a:r>
            <a:r>
              <a:rPr lang="ru-RU" dirty="0" smtClean="0"/>
              <a:t>, метан </a:t>
            </a:r>
            <a:r>
              <a:rPr lang="ru-RU" dirty="0" err="1" smtClean="0"/>
              <a:t>және хлорофтор</a:t>
            </a:r>
            <a:r>
              <a:rPr lang="ru-RU" dirty="0" smtClean="0"/>
              <a:t> </a:t>
            </a:r>
            <a:r>
              <a:rPr lang="ru-RU" dirty="0" err="1" smtClean="0"/>
              <a:t>көмірсутектер</a:t>
            </a:r>
            <a:r>
              <a:rPr lang="ru-RU" dirty="0" smtClean="0"/>
              <a:t>), </a:t>
            </a:r>
            <a:r>
              <a:rPr lang="ru-RU" dirty="0" err="1" smtClean="0"/>
              <a:t>бөлшектер </a:t>
            </a:r>
            <a:r>
              <a:rPr lang="ru-RU" dirty="0" smtClean="0"/>
              <a:t>(</a:t>
            </a:r>
            <a:r>
              <a:rPr lang="ru-RU" dirty="0" err="1" smtClean="0"/>
              <a:t>органикалық және бейорганикалық</a:t>
            </a:r>
            <a:r>
              <a:rPr lang="ru-RU" dirty="0" smtClean="0"/>
              <a:t>) </a:t>
            </a:r>
            <a:r>
              <a:rPr lang="ru-RU" dirty="0" err="1" smtClean="0"/>
              <a:t>және биологиялық молекулалар</a:t>
            </a:r>
            <a:r>
              <a:rPr lang="ru-RU" dirty="0" smtClean="0"/>
              <a:t> </a:t>
            </a:r>
            <a:r>
              <a:rPr lang="ru-RU" dirty="0" err="1" smtClean="0"/>
              <a:t>денсаулыққа әсер тигізеді</a:t>
            </a:r>
            <a:r>
              <a:rPr lang="ru-RU" dirty="0" smtClean="0"/>
              <a:t>. </a:t>
            </a:r>
            <a:r>
              <a:rPr lang="ru-RU" dirty="0" err="1" smtClean="0"/>
              <a:t>Олар</a:t>
            </a:r>
            <a:r>
              <a:rPr lang="ru-RU" dirty="0" smtClean="0"/>
              <a:t> </a:t>
            </a:r>
            <a:r>
              <a:rPr lang="ru-RU" dirty="0" err="1" smtClean="0"/>
              <a:t>адамдарға </a:t>
            </a:r>
            <a:r>
              <a:rPr lang="ru-RU" dirty="0" smtClean="0"/>
              <a:t>ауру, аллергия </a:t>
            </a:r>
            <a:r>
              <a:rPr lang="ru-RU" dirty="0" err="1" smtClean="0"/>
              <a:t>және тіпті</a:t>
            </a:r>
            <a:r>
              <a:rPr lang="ru-RU" dirty="0" smtClean="0"/>
              <a:t> </a:t>
            </a:r>
            <a:r>
              <a:rPr lang="ru-RU" dirty="0" err="1" smtClean="0"/>
              <a:t>өлім әкелуі мүмкін</a:t>
            </a:r>
            <a:r>
              <a:rPr lang="ru-RU" dirty="0" smtClean="0"/>
              <a:t>, </a:t>
            </a:r>
            <a:r>
              <a:rPr lang="ru-RU" dirty="0" err="1" smtClean="0"/>
              <a:t>сонымен</a:t>
            </a:r>
            <a:r>
              <a:rPr lang="ru-RU" dirty="0" smtClean="0"/>
              <a:t> </a:t>
            </a:r>
            <a:r>
              <a:rPr lang="ru-RU" dirty="0" err="1" smtClean="0"/>
              <a:t>қатар жануарлар</a:t>
            </a:r>
            <a:r>
              <a:rPr lang="ru-RU" dirty="0" smtClean="0"/>
              <a:t> мен </a:t>
            </a:r>
            <a:r>
              <a:rPr lang="ru-RU" dirty="0" err="1" smtClean="0"/>
              <a:t>азық-түлік дақылдары сияқты басқа тірі</a:t>
            </a:r>
            <a:r>
              <a:rPr lang="ru-RU" dirty="0" smtClean="0"/>
              <a:t> </a:t>
            </a:r>
            <a:r>
              <a:rPr lang="ru-RU" dirty="0" err="1" smtClean="0"/>
              <a:t>организмдерге</a:t>
            </a:r>
            <a:r>
              <a:rPr lang="ru-RU" dirty="0" smtClean="0"/>
              <a:t> </a:t>
            </a:r>
            <a:r>
              <a:rPr lang="ru-RU" dirty="0" err="1" smtClean="0"/>
              <a:t>зиян</a:t>
            </a:r>
            <a:r>
              <a:rPr lang="ru-RU" dirty="0" smtClean="0"/>
              <a:t> </a:t>
            </a:r>
            <a:r>
              <a:rPr lang="ru-RU" dirty="0" err="1" smtClean="0"/>
              <a:t>келтіруі</a:t>
            </a:r>
            <a:r>
              <a:rPr lang="ru-RU" dirty="0" smtClean="0"/>
              <a:t> </a:t>
            </a:r>
            <a:r>
              <a:rPr lang="ru-RU" dirty="0" err="1" smtClean="0"/>
              <a:t>мүмкін және табиғи немесе</a:t>
            </a:r>
            <a:r>
              <a:rPr lang="ru-RU" dirty="0" smtClean="0"/>
              <a:t> </a:t>
            </a:r>
            <a:r>
              <a:rPr lang="ru-RU" dirty="0" err="1" smtClean="0"/>
              <a:t>жасанды</a:t>
            </a:r>
            <a:r>
              <a:rPr lang="ru-RU" dirty="0" smtClean="0"/>
              <a:t> </a:t>
            </a:r>
            <a:r>
              <a:rPr lang="ru-RU" dirty="0" err="1" smtClean="0"/>
              <a:t>экожүйеге </a:t>
            </a:r>
            <a:r>
              <a:rPr lang="ru-RU" dirty="0" smtClean="0"/>
              <a:t>(</a:t>
            </a:r>
            <a:r>
              <a:rPr lang="ru-RU" dirty="0" err="1" smtClean="0"/>
              <a:t>қоршаған ортаға</a:t>
            </a:r>
            <a:r>
              <a:rPr lang="ru-RU" dirty="0" smtClean="0"/>
              <a:t>) </a:t>
            </a:r>
            <a:r>
              <a:rPr lang="ru-RU" dirty="0" err="1" smtClean="0"/>
              <a:t>зиян</a:t>
            </a:r>
            <a:r>
              <a:rPr lang="ru-RU" dirty="0" smtClean="0"/>
              <a:t> </a:t>
            </a:r>
            <a:r>
              <a:rPr lang="ru-RU" dirty="0" err="1" smtClean="0"/>
              <a:t>келтіруі</a:t>
            </a:r>
            <a:r>
              <a:rPr lang="ru-RU" dirty="0" smtClean="0"/>
              <a:t> </a:t>
            </a:r>
            <a:r>
              <a:rPr lang="ru-RU" dirty="0" err="1" smtClean="0"/>
              <a:t>мүмкін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Ауаның ішіндегі</a:t>
            </a:r>
            <a:r>
              <a:rPr lang="ru-RU" dirty="0" smtClean="0"/>
              <a:t> </a:t>
            </a:r>
            <a:r>
              <a:rPr lang="ru-RU" dirty="0" err="1" smtClean="0"/>
              <a:t>ластануы</a:t>
            </a:r>
            <a:r>
              <a:rPr lang="ru-RU" dirty="0" smtClean="0"/>
              <a:t> </a:t>
            </a:r>
            <a:r>
              <a:rPr lang="ru-RU" dirty="0" err="1" smtClean="0"/>
              <a:t>және қалалардағы ауаның сапасы</a:t>
            </a:r>
            <a:r>
              <a:rPr lang="ru-RU" dirty="0" smtClean="0"/>
              <a:t> </a:t>
            </a:r>
            <a:r>
              <a:rPr lang="ru-RU" dirty="0" err="1" smtClean="0"/>
              <a:t>әлемдегі улы</a:t>
            </a:r>
            <a:r>
              <a:rPr lang="ru-RU" dirty="0" smtClean="0"/>
              <a:t> </a:t>
            </a:r>
            <a:r>
              <a:rPr lang="ru-RU" dirty="0" err="1" smtClean="0"/>
              <a:t>ластанумен</a:t>
            </a:r>
            <a:r>
              <a:rPr lang="ru-RU" dirty="0" smtClean="0"/>
              <a:t> </a:t>
            </a:r>
            <a:r>
              <a:rPr lang="ru-RU" dirty="0" err="1" smtClean="0"/>
              <a:t>байланысты</a:t>
            </a:r>
            <a:r>
              <a:rPr lang="ru-RU" dirty="0" smtClean="0"/>
              <a:t> </a:t>
            </a:r>
            <a:r>
              <a:rPr lang="ru-RU" dirty="0" err="1" smtClean="0"/>
              <a:t>ең маңызды екі</a:t>
            </a:r>
            <a:r>
              <a:rPr lang="ru-RU" dirty="0" smtClean="0"/>
              <a:t> </a:t>
            </a:r>
            <a:r>
              <a:rPr lang="ru-RU" dirty="0" err="1" smtClean="0"/>
              <a:t>проблеманың бірі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табылады</a:t>
            </a:r>
            <a:r>
              <a:rPr lang="ru-RU" dirty="0" smtClean="0"/>
              <a:t>. </a:t>
            </a:r>
            <a:r>
              <a:rPr lang="ru-RU" dirty="0" err="1" smtClean="0"/>
              <a:t>Жыл</a:t>
            </a:r>
            <a:r>
              <a:rPr lang="ru-RU" dirty="0" smtClean="0"/>
              <a:t> </a:t>
            </a:r>
            <a:r>
              <a:rPr lang="ru-RU" dirty="0" err="1" smtClean="0"/>
              <a:t>сайын</a:t>
            </a:r>
            <a:r>
              <a:rPr lang="ru-RU" dirty="0" smtClean="0"/>
              <a:t> тек </a:t>
            </a:r>
            <a:r>
              <a:rPr lang="ru-RU" dirty="0" err="1" smtClean="0"/>
              <a:t>ауаның ластануы</a:t>
            </a:r>
            <a:r>
              <a:rPr lang="ru-RU" dirty="0" smtClean="0"/>
              <a:t> 2,1 -</a:t>
            </a:r>
            <a:r>
              <a:rPr lang="ru-RU" dirty="0" err="1" smtClean="0"/>
              <a:t>ден</a:t>
            </a:r>
            <a:r>
              <a:rPr lang="ru-RU" dirty="0" smtClean="0"/>
              <a:t> 4,21 млн.</a:t>
            </a:r>
            <a:r>
              <a:rPr lang="ru-RU" dirty="0" err="1" smtClean="0"/>
              <a:t>-ға дейін</a:t>
            </a:r>
            <a:r>
              <a:rPr lang="ru-RU" dirty="0" smtClean="0"/>
              <a:t> </a:t>
            </a:r>
            <a:r>
              <a:rPr lang="ru-RU" dirty="0" err="1" smtClean="0"/>
              <a:t>мезгілсіз</a:t>
            </a:r>
            <a:r>
              <a:rPr lang="ru-RU" dirty="0" smtClean="0"/>
              <a:t> </a:t>
            </a:r>
            <a:r>
              <a:rPr lang="ru-RU" dirty="0" err="1" smtClean="0"/>
              <a:t>өлімге әкеледі</a:t>
            </a:r>
            <a:r>
              <a:rPr lang="ru-RU" dirty="0" smtClean="0"/>
              <a:t>. </a:t>
            </a:r>
            <a:r>
              <a:rPr lang="ru-RU" dirty="0" err="1" smtClean="0"/>
              <a:t>Дүниежүзілік денсаулық сақтау ұйымының </a:t>
            </a:r>
            <a:r>
              <a:rPr lang="ru-RU" dirty="0" smtClean="0"/>
              <a:t>2014 </a:t>
            </a:r>
            <a:r>
              <a:rPr lang="ru-RU" dirty="0" err="1" smtClean="0"/>
              <a:t>жылғы есебіне</a:t>
            </a:r>
            <a:r>
              <a:rPr lang="ru-RU" dirty="0" smtClean="0"/>
              <a:t> </a:t>
            </a:r>
            <a:r>
              <a:rPr lang="ru-RU" dirty="0" err="1" smtClean="0"/>
              <a:t>сәйкес</a:t>
            </a:r>
            <a:r>
              <a:rPr lang="ru-RU" dirty="0" smtClean="0"/>
              <a:t>, 2012 </a:t>
            </a:r>
            <a:r>
              <a:rPr lang="ru-RU" dirty="0" err="1" smtClean="0"/>
              <a:t>жылы</a:t>
            </a:r>
            <a:r>
              <a:rPr lang="ru-RU" dirty="0" smtClean="0"/>
              <a:t> </a:t>
            </a:r>
            <a:r>
              <a:rPr lang="ru-RU" dirty="0" err="1" smtClean="0"/>
              <a:t>ауаның ластануы</a:t>
            </a:r>
            <a:r>
              <a:rPr lang="ru-RU" dirty="0" smtClean="0"/>
              <a:t> </a:t>
            </a:r>
            <a:r>
              <a:rPr lang="ru-RU" dirty="0" err="1" smtClean="0"/>
              <a:t>дүние жүзінде шамамен</a:t>
            </a:r>
            <a:r>
              <a:rPr lang="ru-RU" dirty="0" smtClean="0"/>
              <a:t> 7 миллион </a:t>
            </a:r>
            <a:r>
              <a:rPr lang="ru-RU" dirty="0" err="1" smtClean="0"/>
              <a:t>адамның өмірін қиды</a:t>
            </a:r>
            <a:r>
              <a:rPr lang="ru-RU" dirty="0" smtClean="0"/>
              <a:t>, </a:t>
            </a:r>
            <a:r>
              <a:rPr lang="ru-RU" dirty="0" err="1" smtClean="0"/>
              <a:t>бұл Халықаралық энергетикалық агенттіктің бағалауына сәйкес келеді</a:t>
            </a:r>
            <a:r>
              <a:rPr lang="ru-RU" dirty="0" smtClean="0"/>
              <a:t>. </a:t>
            </a:r>
            <a:r>
              <a:rPr lang="ru-RU" dirty="0" err="1" smtClean="0"/>
              <a:t>Остиндегі</a:t>
            </a:r>
            <a:r>
              <a:rPr lang="ru-RU" dirty="0" smtClean="0"/>
              <a:t> (АҚШ) Техас </a:t>
            </a:r>
            <a:r>
              <a:rPr lang="ru-RU" dirty="0" err="1" smtClean="0"/>
              <a:t>университетінің ғалымдарының айтуынша</a:t>
            </a:r>
            <a:r>
              <a:rPr lang="ru-RU" dirty="0" smtClean="0"/>
              <a:t>, </a:t>
            </a:r>
            <a:r>
              <a:rPr lang="ru-RU" dirty="0" err="1" smtClean="0"/>
              <a:t>ауаның ғаламдық ластануы</a:t>
            </a:r>
            <a:r>
              <a:rPr lang="ru-RU" dirty="0" smtClean="0"/>
              <a:t> </a:t>
            </a:r>
            <a:r>
              <a:rPr lang="ru-RU" dirty="0" err="1" smtClean="0"/>
              <a:t>адам</a:t>
            </a:r>
            <a:r>
              <a:rPr lang="ru-RU" dirty="0" smtClean="0"/>
              <a:t> </a:t>
            </a:r>
            <a:r>
              <a:rPr lang="ru-RU" dirty="0" err="1" smtClean="0"/>
              <a:t>өмірін </a:t>
            </a:r>
            <a:r>
              <a:rPr lang="ru-RU" dirty="0" smtClean="0"/>
              <a:t>орта </a:t>
            </a:r>
            <a:r>
              <a:rPr lang="ru-RU" dirty="0" err="1" smtClean="0"/>
              <a:t>есеппен</a:t>
            </a:r>
            <a:r>
              <a:rPr lang="ru-RU" dirty="0" smtClean="0"/>
              <a:t>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жылға қысқартады</a:t>
            </a:r>
            <a:r>
              <a:rPr lang="ru-RU" dirty="0" smtClean="0"/>
              <a:t>. </a:t>
            </a:r>
            <a:r>
              <a:rPr lang="ru-RU" dirty="0" err="1" smtClean="0"/>
              <a:t>Бұл негізінен</a:t>
            </a:r>
            <a:r>
              <a:rPr lang="ru-RU" dirty="0" smtClean="0"/>
              <a:t> </a:t>
            </a:r>
            <a:r>
              <a:rPr lang="ru-RU" dirty="0" err="1" smtClean="0"/>
              <a:t>салынған зауыттар</a:t>
            </a:r>
            <a:r>
              <a:rPr lang="ru-RU" dirty="0" smtClean="0"/>
              <a:t> мен </a:t>
            </a:r>
            <a:r>
              <a:rPr lang="ru-RU" dirty="0" err="1" smtClean="0"/>
              <a:t>әр түрлі көлік түрлеріне байланысты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Ластануды</a:t>
            </a:r>
            <a:r>
              <a:rPr lang="ru-RU" dirty="0" smtClean="0"/>
              <a:t> </a:t>
            </a:r>
            <a:r>
              <a:rPr lang="ru-RU" dirty="0" err="1" smtClean="0"/>
              <a:t>бақылау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Ауаның ластануын</a:t>
            </a:r>
            <a:r>
              <a:rPr lang="ru-RU" dirty="0" smtClean="0"/>
              <a:t> </a:t>
            </a:r>
            <a:r>
              <a:rPr lang="ru-RU" dirty="0" err="1" smtClean="0"/>
              <a:t>азайту</a:t>
            </a:r>
            <a:r>
              <a:rPr lang="ru-RU" dirty="0" smtClean="0"/>
              <a:t> </a:t>
            </a:r>
            <a:r>
              <a:rPr lang="ru-RU" dirty="0" err="1" smtClean="0"/>
              <a:t>үшін ауаның ластануын</a:t>
            </a:r>
            <a:r>
              <a:rPr lang="ru-RU" dirty="0" smtClean="0"/>
              <a:t> </a:t>
            </a:r>
            <a:r>
              <a:rPr lang="ru-RU" dirty="0" err="1" smtClean="0"/>
              <a:t>бақылаудың әртүрлі технологиялары</a:t>
            </a:r>
            <a:r>
              <a:rPr lang="ru-RU" dirty="0" smtClean="0"/>
              <a:t> мен </a:t>
            </a:r>
            <a:r>
              <a:rPr lang="ru-RU" dirty="0" err="1" smtClean="0"/>
              <a:t>стратегиялары</a:t>
            </a:r>
            <a:r>
              <a:rPr lang="ru-RU" dirty="0" smtClean="0"/>
              <a:t> бар. </a:t>
            </a:r>
            <a:r>
              <a:rPr lang="ru-RU" dirty="0" err="1" smtClean="0"/>
              <a:t>Жерді</a:t>
            </a:r>
            <a:r>
              <a:rPr lang="ru-RU" dirty="0" smtClean="0"/>
              <a:t> </a:t>
            </a:r>
            <a:r>
              <a:rPr lang="ru-RU" dirty="0" err="1" smtClean="0"/>
              <a:t>пайдалануды</a:t>
            </a:r>
            <a:r>
              <a:rPr lang="ru-RU" dirty="0" smtClean="0"/>
              <a:t> </a:t>
            </a:r>
            <a:r>
              <a:rPr lang="ru-RU" dirty="0" err="1" smtClean="0"/>
              <a:t>жоспарлау</a:t>
            </a:r>
            <a:r>
              <a:rPr lang="ru-RU" dirty="0" smtClean="0"/>
              <a:t> </a:t>
            </a:r>
            <a:r>
              <a:rPr lang="ru-RU" dirty="0" err="1" smtClean="0"/>
              <a:t>ең негізгі</a:t>
            </a:r>
            <a:r>
              <a:rPr lang="ru-RU" dirty="0" smtClean="0"/>
              <a:t> </a:t>
            </a:r>
            <a:r>
              <a:rPr lang="ru-RU" dirty="0" err="1" smtClean="0"/>
              <a:t>деңгейде аудандастыруды</a:t>
            </a:r>
            <a:r>
              <a:rPr lang="ru-RU" dirty="0" smtClean="0"/>
              <a:t> </a:t>
            </a:r>
            <a:r>
              <a:rPr lang="ru-RU" dirty="0" err="1" smtClean="0"/>
              <a:t>және көлік инфрақұрылымын жоспарлауды</a:t>
            </a:r>
            <a:r>
              <a:rPr lang="ru-RU" dirty="0" smtClean="0"/>
              <a:t> </a:t>
            </a:r>
            <a:r>
              <a:rPr lang="ru-RU" dirty="0" err="1" smtClean="0"/>
              <a:t>қамтуы мүмкін.</a:t>
            </a:r>
            <a:r>
              <a:rPr lang="ru-RU" dirty="0" smtClean="0"/>
              <a:t> </a:t>
            </a:r>
            <a:r>
              <a:rPr lang="ru-RU" dirty="0" err="1" smtClean="0"/>
              <a:t>Көптеген дамыған елдерде</a:t>
            </a:r>
            <a:r>
              <a:rPr lang="ru-RU" dirty="0" smtClean="0"/>
              <a:t> </a:t>
            </a:r>
            <a:r>
              <a:rPr lang="ru-RU" dirty="0" err="1" smtClean="0"/>
              <a:t>жер</a:t>
            </a:r>
            <a:r>
              <a:rPr lang="ru-RU" dirty="0" smtClean="0"/>
              <a:t> </a:t>
            </a:r>
            <a:r>
              <a:rPr lang="ru-RU" dirty="0" err="1" smtClean="0"/>
              <a:t>пайдалануды</a:t>
            </a:r>
            <a:r>
              <a:rPr lang="ru-RU" dirty="0" smtClean="0"/>
              <a:t> </a:t>
            </a:r>
            <a:r>
              <a:rPr lang="ru-RU" dirty="0" err="1" smtClean="0"/>
              <a:t>жоспарлау</a:t>
            </a:r>
            <a:r>
              <a:rPr lang="ru-RU" dirty="0" smtClean="0"/>
              <a:t> </a:t>
            </a:r>
            <a:r>
              <a:rPr lang="ru-RU" dirty="0" err="1" smtClean="0"/>
              <a:t>әлеуметтік саясаттың маңызды бөлігі болып</a:t>
            </a:r>
            <a:r>
              <a:rPr lang="ru-RU" dirty="0" smtClean="0"/>
              <a:t> </a:t>
            </a:r>
            <a:r>
              <a:rPr lang="ru-RU" dirty="0" err="1" smtClean="0"/>
              <a:t>табылады</a:t>
            </a:r>
            <a:r>
              <a:rPr lang="ru-RU" dirty="0" smtClean="0"/>
              <a:t>,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жерді</a:t>
            </a:r>
            <a:r>
              <a:rPr lang="ru-RU" dirty="0" smtClean="0"/>
              <a:t> экономика мен </a:t>
            </a:r>
            <a:r>
              <a:rPr lang="ru-RU" dirty="0" err="1" smtClean="0"/>
              <a:t>тұтастай халықтың мүддесі үшін тиімді</a:t>
            </a:r>
            <a:r>
              <a:rPr lang="ru-RU" dirty="0" smtClean="0"/>
              <a:t> </a:t>
            </a:r>
            <a:r>
              <a:rPr lang="ru-RU" dirty="0" err="1" smtClean="0"/>
              <a:t>пайдалануды</a:t>
            </a:r>
            <a:r>
              <a:rPr lang="ru-RU" dirty="0" smtClean="0"/>
              <a:t>, </a:t>
            </a:r>
            <a:r>
              <a:rPr lang="ru-RU" dirty="0" err="1" smtClean="0"/>
              <a:t>сондай-ақ қоршаған ортаны</a:t>
            </a:r>
            <a:r>
              <a:rPr lang="ru-RU" dirty="0" smtClean="0"/>
              <a:t> </a:t>
            </a:r>
            <a:r>
              <a:rPr lang="ru-RU" dirty="0" err="1" smtClean="0"/>
              <a:t>қорғауды қамтамасыз етеді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Ауаның ластануының көп бөлігі көмір және мұнай сияқты пайдалы</a:t>
            </a:r>
            <a:r>
              <a:rPr lang="ru-RU" dirty="0" smtClean="0"/>
              <a:t> </a:t>
            </a:r>
            <a:r>
              <a:rPr lang="ru-RU" dirty="0" err="1" smtClean="0"/>
              <a:t>қазбалардың жануына</a:t>
            </a:r>
            <a:r>
              <a:rPr lang="ru-RU" dirty="0" smtClean="0"/>
              <a:t> </a:t>
            </a:r>
            <a:r>
              <a:rPr lang="ru-RU" dirty="0" err="1" smtClean="0"/>
              <a:t>байланысты</a:t>
            </a:r>
            <a:r>
              <a:rPr lang="ru-RU" dirty="0" smtClean="0"/>
              <a:t> </a:t>
            </a:r>
            <a:r>
              <a:rPr lang="ru-RU" dirty="0" err="1" smtClean="0"/>
              <a:t>болғандықтан, отынның азаюы</a:t>
            </a:r>
            <a:r>
              <a:rPr lang="ru-RU" dirty="0" smtClean="0"/>
              <a:t> </a:t>
            </a:r>
            <a:r>
              <a:rPr lang="ru-RU" dirty="0" err="1" smtClean="0"/>
              <a:t>ластануды</a:t>
            </a:r>
            <a:r>
              <a:rPr lang="ru-RU" dirty="0" smtClean="0"/>
              <a:t> </a:t>
            </a:r>
            <a:r>
              <a:rPr lang="ru-RU" dirty="0" err="1" smtClean="0"/>
              <a:t>айтарлықтай төмендетуі мүмкін.</a:t>
            </a:r>
            <a:r>
              <a:rPr lang="ru-RU" dirty="0" smtClean="0"/>
              <a:t> </a:t>
            </a:r>
            <a:r>
              <a:rPr lang="ru-RU" dirty="0" err="1" smtClean="0"/>
              <a:t>Ең тиімдісі</a:t>
            </a:r>
            <a:r>
              <a:rPr lang="ru-RU" dirty="0" smtClean="0"/>
              <a:t> - </a:t>
            </a:r>
            <a:r>
              <a:rPr lang="ru-RU" dirty="0" err="1" smtClean="0"/>
              <a:t>ауаның ластануын</a:t>
            </a:r>
            <a:r>
              <a:rPr lang="ru-RU" dirty="0" smtClean="0"/>
              <a:t> </a:t>
            </a:r>
            <a:r>
              <a:rPr lang="ru-RU" dirty="0" err="1" smtClean="0"/>
              <a:t>тудырмайтын</a:t>
            </a:r>
            <a:r>
              <a:rPr lang="ru-RU" dirty="0" smtClean="0"/>
              <a:t> </a:t>
            </a:r>
            <a:r>
              <a:rPr lang="ru-RU" dirty="0" err="1" smtClean="0"/>
              <a:t>жел</a:t>
            </a:r>
            <a:r>
              <a:rPr lang="ru-RU" dirty="0" smtClean="0"/>
              <a:t> </a:t>
            </a:r>
            <a:r>
              <a:rPr lang="ru-RU" dirty="0" err="1" smtClean="0"/>
              <a:t>энергиясы</a:t>
            </a:r>
            <a:r>
              <a:rPr lang="ru-RU" dirty="0" smtClean="0"/>
              <a:t>, </a:t>
            </a:r>
            <a:r>
              <a:rPr lang="ru-RU" dirty="0" err="1" smtClean="0"/>
              <a:t>күн энергиясы</a:t>
            </a:r>
            <a:r>
              <a:rPr lang="ru-RU" dirty="0" smtClean="0"/>
              <a:t>, гидроэнергетика </a:t>
            </a:r>
            <a:r>
              <a:rPr lang="ru-RU" dirty="0" err="1" smtClean="0"/>
              <a:t>сияқты </a:t>
            </a:r>
            <a:r>
              <a:rPr lang="ru-RU" dirty="0" smtClean="0"/>
              <a:t>таза энергия </a:t>
            </a:r>
            <a:r>
              <a:rPr lang="ru-RU" dirty="0" err="1" smtClean="0"/>
              <a:t>көздеріне көшу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Ауаның ластануын</a:t>
            </a:r>
            <a:r>
              <a:rPr lang="ru-RU" dirty="0" smtClean="0"/>
              <a:t> </a:t>
            </a:r>
            <a:r>
              <a:rPr lang="ru-RU" dirty="0" err="1" smtClean="0"/>
              <a:t>төмендетудің өте тиімді</a:t>
            </a:r>
            <a:r>
              <a:rPr lang="ru-RU" dirty="0" smtClean="0"/>
              <a:t> </a:t>
            </a:r>
            <a:r>
              <a:rPr lang="ru-RU" dirty="0" err="1" smtClean="0"/>
              <a:t>әдісі </a:t>
            </a:r>
            <a:r>
              <a:rPr lang="ru-RU" dirty="0" smtClean="0"/>
              <a:t>- </a:t>
            </a:r>
            <a:r>
              <a:rPr lang="ru-RU" dirty="0" err="1" smtClean="0"/>
              <a:t>жаңартылатын </a:t>
            </a:r>
            <a:r>
              <a:rPr lang="ru-RU" dirty="0" smtClean="0"/>
              <a:t>энергия </a:t>
            </a:r>
            <a:r>
              <a:rPr lang="ru-RU" dirty="0" err="1" smtClean="0"/>
              <a:t>көздеріне көшу</a:t>
            </a:r>
            <a:r>
              <a:rPr lang="ru-RU" dirty="0" smtClean="0"/>
              <a:t>. 2015 </a:t>
            </a:r>
            <a:r>
              <a:rPr lang="ru-RU" dirty="0" err="1" smtClean="0"/>
              <a:t>жылы</a:t>
            </a:r>
            <a:r>
              <a:rPr lang="ru-RU" dirty="0" smtClean="0"/>
              <a:t> Энергетика </a:t>
            </a:r>
            <a:r>
              <a:rPr lang="ru-RU" dirty="0" err="1" smtClean="0"/>
              <a:t>және экологиялық ғылымда жарияланған зерттеуге</a:t>
            </a:r>
            <a:r>
              <a:rPr lang="ru-RU" dirty="0" smtClean="0"/>
              <a:t> </a:t>
            </a:r>
            <a:r>
              <a:rPr lang="ru-RU" dirty="0" err="1" smtClean="0"/>
              <a:t>сәйкес</a:t>
            </a:r>
            <a:r>
              <a:rPr lang="ru-RU" dirty="0" smtClean="0"/>
              <a:t>, Америка </a:t>
            </a:r>
            <a:r>
              <a:rPr lang="ru-RU" dirty="0" err="1" smtClean="0"/>
              <a:t>Құрама Штаттарында</a:t>
            </a:r>
            <a:r>
              <a:rPr lang="ru-RU" dirty="0" smtClean="0"/>
              <a:t> 100% </a:t>
            </a:r>
            <a:r>
              <a:rPr lang="ru-RU" dirty="0" err="1" smtClean="0"/>
              <a:t>қалпына келетін</a:t>
            </a:r>
            <a:r>
              <a:rPr lang="ru-RU" dirty="0" smtClean="0"/>
              <a:t> энергия </a:t>
            </a:r>
            <a:r>
              <a:rPr lang="ru-RU" dirty="0" err="1" smtClean="0"/>
              <a:t>көзіне көшу жылына</a:t>
            </a:r>
            <a:r>
              <a:rPr lang="ru-RU" dirty="0" smtClean="0"/>
              <a:t> </a:t>
            </a:r>
            <a:r>
              <a:rPr lang="ru-RU" dirty="0" err="1" smtClean="0"/>
              <a:t>шамамен</a:t>
            </a:r>
            <a:r>
              <a:rPr lang="ru-RU" dirty="0" smtClean="0"/>
              <a:t> 62000, ал биомасса </a:t>
            </a:r>
            <a:r>
              <a:rPr lang="ru-RU" dirty="0" err="1" smtClean="0"/>
              <a:t>қолданылмаса</a:t>
            </a:r>
            <a:r>
              <a:rPr lang="ru-RU" dirty="0" smtClean="0"/>
              <a:t>, 2050 </a:t>
            </a:r>
            <a:r>
              <a:rPr lang="ru-RU" dirty="0" err="1" smtClean="0"/>
              <a:t>жылы</a:t>
            </a:r>
            <a:r>
              <a:rPr lang="ru-RU" dirty="0" smtClean="0"/>
              <a:t> </a:t>
            </a:r>
            <a:r>
              <a:rPr lang="ru-RU" dirty="0" err="1" smtClean="0"/>
              <a:t>шамамен</a:t>
            </a:r>
            <a:r>
              <a:rPr lang="ru-RU" dirty="0" smtClean="0"/>
              <a:t> 42000 </a:t>
            </a:r>
            <a:r>
              <a:rPr lang="ru-RU" dirty="0" err="1" smtClean="0"/>
              <a:t>өлімді жояды</a:t>
            </a:r>
            <a:r>
              <a:rPr lang="ru-RU" dirty="0" smtClean="0"/>
              <a:t>. </a:t>
            </a:r>
            <a:r>
              <a:rPr lang="ru-RU" dirty="0" err="1" smtClean="0"/>
              <a:t>Бұл шамамен</a:t>
            </a:r>
            <a:r>
              <a:rPr lang="ru-RU" dirty="0" smtClean="0"/>
              <a:t> 600 миллиард доллар </a:t>
            </a:r>
            <a:r>
              <a:rPr lang="ru-RU" dirty="0" err="1" smtClean="0"/>
              <a:t>үнемдеуге мүмкіндік береді</a:t>
            </a:r>
            <a:r>
              <a:rPr lang="ru-RU" dirty="0" smtClean="0"/>
              <a:t>. 2050 </a:t>
            </a:r>
            <a:r>
              <a:rPr lang="ru-RU" dirty="0" err="1" smtClean="0"/>
              <a:t>жылы</a:t>
            </a:r>
            <a:r>
              <a:rPr lang="ru-RU" dirty="0" smtClean="0"/>
              <a:t> </a:t>
            </a:r>
            <a:r>
              <a:rPr lang="ru-RU" dirty="0" err="1" smtClean="0"/>
              <a:t>ауаның ластануының төмендеуіне байланысты</a:t>
            </a:r>
            <a:r>
              <a:rPr lang="ru-RU" dirty="0" smtClean="0"/>
              <a:t> </a:t>
            </a:r>
            <a:r>
              <a:rPr lang="ru-RU" dirty="0" err="1" smtClean="0"/>
              <a:t>АҚШ-тың жыл</a:t>
            </a:r>
            <a:r>
              <a:rPr lang="ru-RU" dirty="0" smtClean="0"/>
              <a:t> </a:t>
            </a:r>
            <a:r>
              <a:rPr lang="ru-RU" dirty="0" err="1" smtClean="0"/>
              <a:t>сайынғы денсаулық сақтау шығындары немесе</a:t>
            </a:r>
            <a:r>
              <a:rPr lang="ru-RU" dirty="0" smtClean="0"/>
              <a:t> 2014 </a:t>
            </a:r>
            <a:r>
              <a:rPr lang="ru-RU" dirty="0" err="1" smtClean="0"/>
              <a:t>жылы</a:t>
            </a:r>
            <a:r>
              <a:rPr lang="ru-RU" dirty="0" smtClean="0"/>
              <a:t> </a:t>
            </a:r>
            <a:r>
              <a:rPr lang="ru-RU" dirty="0" err="1" smtClean="0"/>
              <a:t>АҚШ-тың ішкі</a:t>
            </a:r>
            <a:r>
              <a:rPr lang="ru-RU" dirty="0" smtClean="0"/>
              <a:t> </a:t>
            </a:r>
            <a:r>
              <a:rPr lang="ru-RU" dirty="0" err="1" smtClean="0"/>
              <a:t>жалпы</a:t>
            </a:r>
            <a:r>
              <a:rPr lang="ru-RU" dirty="0" smtClean="0"/>
              <a:t> </a:t>
            </a:r>
            <a:r>
              <a:rPr lang="ru-RU" dirty="0" err="1" smtClean="0"/>
              <a:t>өнімінің </a:t>
            </a:r>
            <a:r>
              <a:rPr lang="ru-RU" dirty="0" smtClean="0"/>
              <a:t>3,6% -</a:t>
            </a:r>
            <a:r>
              <a:rPr lang="ru-RU" dirty="0" err="1" smtClean="0"/>
              <a:t>ы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Ауаның ластануымен</a:t>
            </a:r>
            <a:r>
              <a:rPr lang="ru-RU" dirty="0" smtClean="0"/>
              <a:t> </a:t>
            </a:r>
            <a:r>
              <a:rPr lang="ru-RU" dirty="0" err="1" smtClean="0"/>
              <a:t>күресу, атап</a:t>
            </a:r>
            <a:r>
              <a:rPr lang="ru-RU" dirty="0" smtClean="0"/>
              <a:t> </a:t>
            </a:r>
            <a:r>
              <a:rPr lang="ru-RU" dirty="0" err="1" smtClean="0"/>
              <a:t>айтқанда көптеген елдердің көмірқышқыл газының шығарылуын азайту</a:t>
            </a:r>
            <a:r>
              <a:rPr lang="ru-RU" dirty="0" smtClean="0"/>
              <a:t> </a:t>
            </a:r>
            <a:r>
              <a:rPr lang="ru-RU" dirty="0" err="1" smtClean="0"/>
              <a:t>мақсатында </a:t>
            </a:r>
            <a:r>
              <a:rPr lang="ru-RU" dirty="0" smtClean="0"/>
              <a:t>1997 </a:t>
            </a:r>
            <a:r>
              <a:rPr lang="ru-RU" dirty="0" err="1" smtClean="0"/>
              <a:t>жылы</a:t>
            </a:r>
            <a:r>
              <a:rPr lang="ru-RU" dirty="0" smtClean="0"/>
              <a:t> Киото </a:t>
            </a:r>
            <a:r>
              <a:rPr lang="ru-RU" dirty="0" err="1" smtClean="0"/>
              <a:t>хаттамасына</a:t>
            </a:r>
            <a:r>
              <a:rPr lang="ru-RU" dirty="0" smtClean="0"/>
              <a:t> </a:t>
            </a:r>
            <a:r>
              <a:rPr lang="ru-RU" dirty="0" err="1" smtClean="0"/>
              <a:t>қол қойылды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Ауаның ластануының негізгі</a:t>
            </a:r>
            <a:r>
              <a:rPr lang="ru-RU" sz="2800" dirty="0" smtClean="0"/>
              <a:t> </a:t>
            </a:r>
            <a:r>
              <a:rPr lang="ru-RU" sz="2800" dirty="0" err="1" smtClean="0"/>
              <a:t>көздері және Алматыдағы ауа</a:t>
            </a:r>
            <a:r>
              <a:rPr lang="ru-RU" sz="2800" dirty="0" smtClean="0"/>
              <a:t> </a:t>
            </a:r>
            <a:r>
              <a:rPr lang="ru-RU" sz="2800" dirty="0" err="1" smtClean="0"/>
              <a:t>бассейнінің экологиялық жағдайы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Іле</a:t>
            </a:r>
            <a:r>
              <a:rPr lang="ru-RU" dirty="0" smtClean="0"/>
              <a:t> </a:t>
            </a:r>
            <a:r>
              <a:rPr lang="ru-RU" dirty="0" err="1" smtClean="0"/>
              <a:t>Алатауының бөктеріндегі урбанизацияланған ландшафттар</a:t>
            </a:r>
            <a:r>
              <a:rPr lang="ru-RU" dirty="0" smtClean="0"/>
              <a:t> - </a:t>
            </a:r>
            <a:r>
              <a:rPr lang="ru-RU" dirty="0" err="1" smtClean="0"/>
              <a:t>Алматыдағы ауаның ластануының негізгі</a:t>
            </a:r>
            <a:r>
              <a:rPr lang="ru-RU" dirty="0" smtClean="0"/>
              <a:t> </a:t>
            </a:r>
            <a:r>
              <a:rPr lang="ru-RU" dirty="0" err="1" smtClean="0"/>
              <a:t>объектілерінің бірі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Алматыдағы ауаның ластануы</a:t>
            </a:r>
            <a:r>
              <a:rPr lang="ru-RU" dirty="0" smtClean="0"/>
              <a:t> - </a:t>
            </a:r>
            <a:r>
              <a:rPr lang="ru-RU" dirty="0" err="1" smtClean="0"/>
              <a:t>табиғи-климаттық және физикалық-географиялық жағдайларға байланысты</a:t>
            </a:r>
            <a:r>
              <a:rPr lang="ru-RU" dirty="0" smtClean="0"/>
              <a:t> </a:t>
            </a:r>
            <a:r>
              <a:rPr lang="ru-RU" dirty="0" err="1" smtClean="0"/>
              <a:t>күрделі экологиялық мәселе.</a:t>
            </a:r>
            <a:r>
              <a:rPr lang="ru-RU" dirty="0" smtClean="0"/>
              <a:t> </a:t>
            </a:r>
            <a:r>
              <a:rPr lang="ru-RU" dirty="0" err="1" smtClean="0"/>
              <a:t>Ауаның ластануының негізгі</a:t>
            </a:r>
            <a:r>
              <a:rPr lang="ru-RU" dirty="0" smtClean="0"/>
              <a:t> </a:t>
            </a:r>
            <a:r>
              <a:rPr lang="ru-RU" dirty="0" err="1" smtClean="0"/>
              <a:t>ингредиенттері</a:t>
            </a:r>
            <a:r>
              <a:rPr lang="ru-RU" dirty="0" smtClean="0"/>
              <a:t> - </a:t>
            </a:r>
            <a:r>
              <a:rPr lang="ru-RU" dirty="0" err="1" smtClean="0"/>
              <a:t>шаң, күкірт диоксиді</a:t>
            </a:r>
            <a:r>
              <a:rPr lang="ru-RU" dirty="0" smtClean="0"/>
              <a:t>, </a:t>
            </a:r>
            <a:r>
              <a:rPr lang="ru-RU" dirty="0" err="1" smtClean="0"/>
              <a:t>көміртек оксиді</a:t>
            </a:r>
            <a:r>
              <a:rPr lang="ru-RU" dirty="0" smtClean="0"/>
              <a:t>, азот </a:t>
            </a:r>
            <a:r>
              <a:rPr lang="ru-RU" dirty="0" err="1" smtClean="0"/>
              <a:t>диоксиді</a:t>
            </a:r>
            <a:r>
              <a:rPr lang="ru-RU" dirty="0" smtClean="0"/>
              <a:t>, фенол </a:t>
            </a:r>
            <a:r>
              <a:rPr lang="ru-RU" dirty="0" err="1" smtClean="0"/>
              <a:t>және </a:t>
            </a:r>
            <a:r>
              <a:rPr lang="ru-RU" dirty="0" smtClean="0"/>
              <a:t>формальдегид. </a:t>
            </a:r>
            <a:r>
              <a:rPr lang="ru-RU" dirty="0" err="1" smtClean="0"/>
              <a:t>Ауаның көміртегі оксидтерімен</a:t>
            </a:r>
            <a:r>
              <a:rPr lang="ru-RU" dirty="0" smtClean="0"/>
              <a:t> </a:t>
            </a:r>
            <a:r>
              <a:rPr lang="ru-RU" dirty="0" err="1" smtClean="0"/>
              <a:t>ластануы</a:t>
            </a:r>
            <a:r>
              <a:rPr lang="ru-RU" dirty="0" smtClean="0"/>
              <a:t> 4-ші </a:t>
            </a:r>
            <a:r>
              <a:rPr lang="ru-RU" dirty="0" err="1" smtClean="0"/>
              <a:t>классқа қауіпті болып</a:t>
            </a:r>
            <a:r>
              <a:rPr lang="ru-RU" dirty="0" smtClean="0"/>
              <a:t> </a:t>
            </a:r>
            <a:r>
              <a:rPr lang="ru-RU" dirty="0" err="1" smtClean="0"/>
              <a:t>жіктеледі</a:t>
            </a:r>
            <a:r>
              <a:rPr lang="ru-RU" dirty="0" smtClean="0"/>
              <a:t> </a:t>
            </a:r>
            <a:r>
              <a:rPr lang="ru-RU" dirty="0" err="1" smtClean="0"/>
              <a:t>және ШРК-дан</a:t>
            </a:r>
            <a:r>
              <a:rPr lang="ru-RU" dirty="0" smtClean="0"/>
              <a:t> </a:t>
            </a:r>
            <a:r>
              <a:rPr lang="ru-RU" dirty="0" err="1" smtClean="0"/>
              <a:t>бірнеше</a:t>
            </a:r>
            <a:r>
              <a:rPr lang="ru-RU" dirty="0" smtClean="0"/>
              <a:t> </a:t>
            </a:r>
            <a:r>
              <a:rPr lang="ru-RU" dirty="0" err="1" smtClean="0"/>
              <a:t>есе</a:t>
            </a:r>
            <a:r>
              <a:rPr lang="ru-RU" dirty="0" smtClean="0"/>
              <a:t> </a:t>
            </a:r>
            <a:r>
              <a:rPr lang="ru-RU" dirty="0" err="1" smtClean="0"/>
              <a:t>асады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Атмосферада</a:t>
            </a:r>
            <a:r>
              <a:rPr lang="ru-RU" dirty="0" smtClean="0"/>
              <a:t> </a:t>
            </a:r>
            <a:r>
              <a:rPr lang="ru-RU" dirty="0" err="1" smtClean="0"/>
              <a:t>инфрақызыл сәулеленуді ұстайтын экранды</a:t>
            </a:r>
            <a:r>
              <a:rPr lang="ru-RU" dirty="0" smtClean="0"/>
              <a:t> </a:t>
            </a:r>
            <a:r>
              <a:rPr lang="ru-RU" dirty="0" err="1" smtClean="0"/>
              <a:t>жасайтын</a:t>
            </a:r>
            <a:r>
              <a:rPr lang="ru-RU" dirty="0" smtClean="0"/>
              <a:t> </a:t>
            </a:r>
            <a:r>
              <a:rPr lang="ru-RU" dirty="0" err="1" smtClean="0"/>
              <a:t>парниктік</a:t>
            </a:r>
            <a:r>
              <a:rPr lang="ru-RU" dirty="0" smtClean="0"/>
              <a:t> газ - </a:t>
            </a:r>
            <a:r>
              <a:rPr lang="ru-RU" dirty="0" err="1" smtClean="0"/>
              <a:t>бұл көміртегі диоксиді</a:t>
            </a:r>
            <a:r>
              <a:rPr lang="ru-RU" dirty="0" smtClean="0"/>
              <a:t>, </a:t>
            </a:r>
            <a:r>
              <a:rPr lang="ru-RU" dirty="0" err="1" smtClean="0"/>
              <a:t>нәтижесінде жер</a:t>
            </a:r>
            <a:r>
              <a:rPr lang="ru-RU" dirty="0" smtClean="0"/>
              <a:t> </a:t>
            </a:r>
            <a:r>
              <a:rPr lang="ru-RU" dirty="0" err="1" smtClean="0"/>
              <a:t>бетін</a:t>
            </a:r>
            <a:r>
              <a:rPr lang="ru-RU" dirty="0" smtClean="0"/>
              <a:t> </a:t>
            </a:r>
            <a:r>
              <a:rPr lang="ru-RU" dirty="0" err="1" smtClean="0"/>
              <a:t>қыздырады</a:t>
            </a:r>
            <a:r>
              <a:rPr lang="ru-RU" dirty="0" smtClean="0"/>
              <a:t>. </a:t>
            </a:r>
            <a:r>
              <a:rPr lang="ru-RU" dirty="0" err="1" smtClean="0"/>
              <a:t>Парниктік</a:t>
            </a:r>
            <a:r>
              <a:rPr lang="ru-RU" dirty="0" smtClean="0"/>
              <a:t> </a:t>
            </a:r>
            <a:r>
              <a:rPr lang="ru-RU" dirty="0" err="1" smtClean="0"/>
              <a:t>газдары</a:t>
            </a:r>
            <a:r>
              <a:rPr lang="ru-RU" dirty="0" smtClean="0"/>
              <a:t> бар атмосфера </a:t>
            </a:r>
            <a:r>
              <a:rPr lang="ru-RU" dirty="0" err="1" smtClean="0"/>
              <a:t>радиацияға мөлдір емес</a:t>
            </a:r>
            <a:r>
              <a:rPr lang="ru-RU" dirty="0" smtClean="0"/>
              <a:t>, </a:t>
            </a:r>
            <a:r>
              <a:rPr lang="ru-RU" dirty="0" err="1" smtClean="0"/>
              <a:t>нәтижесінде беткі</a:t>
            </a:r>
            <a:r>
              <a:rPr lang="ru-RU" dirty="0" smtClean="0"/>
              <a:t> температура </a:t>
            </a:r>
            <a:r>
              <a:rPr lang="ru-RU" dirty="0" err="1" smtClean="0"/>
              <a:t>едәуір көтеріледі</a:t>
            </a:r>
            <a:r>
              <a:rPr lang="ru-RU" dirty="0" smtClean="0"/>
              <a:t>. </a:t>
            </a:r>
            <a:r>
              <a:rPr lang="ru-RU" dirty="0" err="1" smtClean="0"/>
              <a:t>Жақында жүргізілген зерттеулердің нәтижелері бойынша</a:t>
            </a:r>
            <a:r>
              <a:rPr lang="ru-RU" dirty="0" smtClean="0"/>
              <a:t> </a:t>
            </a:r>
            <a:r>
              <a:rPr lang="ru-RU" dirty="0" err="1" smtClean="0"/>
              <a:t>республикада</a:t>
            </a:r>
            <a:r>
              <a:rPr lang="ru-RU" dirty="0" smtClean="0"/>
              <a:t> </a:t>
            </a:r>
            <a:r>
              <a:rPr lang="ru-RU" dirty="0" err="1" smtClean="0"/>
              <a:t>жылыну</a:t>
            </a:r>
            <a:r>
              <a:rPr lang="ru-RU" dirty="0" smtClean="0"/>
              <a:t> </a:t>
            </a:r>
            <a:r>
              <a:rPr lang="ru-RU" dirty="0" err="1" smtClean="0"/>
              <a:t>жылдамдығы жаһандыққа қарағанда бір</a:t>
            </a:r>
            <a:r>
              <a:rPr lang="ru-RU" dirty="0" smtClean="0"/>
              <a:t> </a:t>
            </a:r>
            <a:r>
              <a:rPr lang="ru-RU" dirty="0" err="1" smtClean="0"/>
              <a:t>жарым</a:t>
            </a:r>
            <a:r>
              <a:rPr lang="ru-RU" dirty="0" smtClean="0"/>
              <a:t> </a:t>
            </a:r>
            <a:r>
              <a:rPr lang="ru-RU" dirty="0" err="1" smtClean="0"/>
              <a:t>жарым</a:t>
            </a:r>
            <a:r>
              <a:rPr lang="ru-RU" dirty="0" smtClean="0"/>
              <a:t> </a:t>
            </a:r>
            <a:r>
              <a:rPr lang="ru-RU" dirty="0" err="1" smtClean="0"/>
              <a:t>есе</a:t>
            </a:r>
            <a:r>
              <a:rPr lang="ru-RU" dirty="0" smtClean="0"/>
              <a:t> </a:t>
            </a:r>
            <a:r>
              <a:rPr lang="ru-RU" dirty="0" err="1" smtClean="0"/>
              <a:t>жоғары, сондықтан парниктік</a:t>
            </a:r>
            <a:r>
              <a:rPr lang="ru-RU" dirty="0" smtClean="0"/>
              <a:t> </a:t>
            </a:r>
            <a:r>
              <a:rPr lang="ru-RU" dirty="0" err="1" smtClean="0"/>
              <a:t>эффектті</a:t>
            </a:r>
            <a:r>
              <a:rPr lang="ru-RU" dirty="0" smtClean="0"/>
              <a:t> </a:t>
            </a:r>
            <a:r>
              <a:rPr lang="ru-RU" dirty="0" err="1" smtClean="0"/>
              <a:t>төмендету және жаһандық климаттың өзгеру жағдайларына бейімделу</a:t>
            </a:r>
            <a:r>
              <a:rPr lang="ru-RU" dirty="0" smtClean="0"/>
              <a:t> </a:t>
            </a:r>
            <a:r>
              <a:rPr lang="ru-RU" dirty="0" err="1" smtClean="0"/>
              <a:t>мәселелері қаланың үлкен урбанизацияланған аймағында және Алматы</a:t>
            </a:r>
            <a:r>
              <a:rPr lang="ru-RU" dirty="0" smtClean="0"/>
              <a:t> </a:t>
            </a:r>
            <a:r>
              <a:rPr lang="ru-RU" dirty="0" err="1" smtClean="0"/>
              <a:t>маңында өте қажет.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ÐÑÑÐ¾ÑÐ½Ð¸ÐºÐ¸ Ð·Ð°Ð³ÑÑÐ·Ð½ÐµÐ½Ð¸Ñ Ð°ÑÐ¼Ð¾ÑÑÐµÑÑ Ð² Ð³.ÐÐ»Ð¼Ð°ÑÑ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5" y="528274"/>
            <a:ext cx="7694411" cy="54930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64096"/>
          </a:xfrm>
        </p:spPr>
        <p:txBody>
          <a:bodyPr/>
          <a:lstStyle/>
          <a:p>
            <a:r>
              <a:rPr lang="kk-KZ" dirty="0" smtClean="0"/>
              <a:t>Бақылау сұрақтар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Төмендегілердің қайсысы ластану</a:t>
            </a:r>
            <a:r>
              <a:rPr lang="ru-RU" dirty="0" smtClean="0"/>
              <a:t> </a:t>
            </a:r>
            <a:r>
              <a:rPr lang="ru-RU" dirty="0" err="1" smtClean="0"/>
              <a:t>көзі болып</a:t>
            </a:r>
            <a:r>
              <a:rPr lang="ru-RU" dirty="0" smtClean="0"/>
              <a:t> </a:t>
            </a:r>
            <a:r>
              <a:rPr lang="ru-RU" dirty="0" err="1" smtClean="0"/>
              <a:t>табылады</a:t>
            </a:r>
            <a:r>
              <a:rPr lang="ru-RU" dirty="0" smtClean="0"/>
              <a:t>: а) </a:t>
            </a:r>
            <a:r>
              <a:rPr lang="ru-RU" dirty="0" err="1" smtClean="0"/>
              <a:t>ұшақтар</a:t>
            </a:r>
            <a:r>
              <a:rPr lang="ru-RU" dirty="0" smtClean="0"/>
              <a:t>; б) </a:t>
            </a:r>
            <a:r>
              <a:rPr lang="ru-RU" dirty="0" err="1" smtClean="0"/>
              <a:t>велосипедтер</a:t>
            </a:r>
            <a:r>
              <a:rPr lang="ru-RU" dirty="0" smtClean="0"/>
              <a:t>: в) </a:t>
            </a:r>
            <a:r>
              <a:rPr lang="ru-RU" dirty="0" err="1" smtClean="0"/>
              <a:t>автомобильдер</a:t>
            </a:r>
            <a:r>
              <a:rPr lang="ru-RU" dirty="0" smtClean="0"/>
              <a:t>; г) </a:t>
            </a:r>
            <a:r>
              <a:rPr lang="ru-RU" dirty="0" err="1" smtClean="0"/>
              <a:t>желкенді</a:t>
            </a:r>
            <a:r>
              <a:rPr lang="ru-RU" dirty="0" smtClean="0"/>
              <a:t> </a:t>
            </a:r>
            <a:r>
              <a:rPr lang="ru-RU" dirty="0" err="1" smtClean="0"/>
              <a:t>қайықтар</a:t>
            </a:r>
            <a:endParaRPr lang="ru-RU" dirty="0" smtClean="0"/>
          </a:p>
          <a:p>
            <a:r>
              <a:rPr lang="ru-RU" dirty="0" err="1" smtClean="0"/>
              <a:t>Сіз</a:t>
            </a:r>
            <a:r>
              <a:rPr lang="ru-RU" dirty="0" smtClean="0"/>
              <a:t> </a:t>
            </a:r>
            <a:r>
              <a:rPr lang="ru-RU" dirty="0" err="1" smtClean="0"/>
              <a:t>ауаны</a:t>
            </a:r>
            <a:r>
              <a:rPr lang="ru-RU" dirty="0" smtClean="0"/>
              <a:t> </a:t>
            </a:r>
            <a:r>
              <a:rPr lang="ru-RU" dirty="0" err="1" smtClean="0"/>
              <a:t>ластамай</a:t>
            </a:r>
            <a:r>
              <a:rPr lang="ru-RU" dirty="0" smtClean="0"/>
              <a:t> </a:t>
            </a:r>
            <a:r>
              <a:rPr lang="ru-RU" dirty="0" err="1" smtClean="0"/>
              <a:t>электр</a:t>
            </a:r>
            <a:r>
              <a:rPr lang="ru-RU" dirty="0" smtClean="0"/>
              <a:t> </a:t>
            </a:r>
            <a:r>
              <a:rPr lang="ru-RU" dirty="0" err="1" smtClean="0"/>
              <a:t>қуатын өндірудің әдістерін атай</a:t>
            </a:r>
            <a:r>
              <a:rPr lang="ru-RU" dirty="0" smtClean="0"/>
              <a:t> </a:t>
            </a:r>
            <a:r>
              <a:rPr lang="ru-RU" dirty="0" err="1" smtClean="0"/>
              <a:t>аласыз</a:t>
            </a:r>
            <a:r>
              <a:rPr lang="ru-RU" dirty="0" smtClean="0"/>
              <a:t> ба?</a:t>
            </a:r>
          </a:p>
          <a:p>
            <a:r>
              <a:rPr lang="ru-RU" dirty="0" err="1" smtClean="0"/>
              <a:t>Атмосферадағы көмірқышқыл газының рөлі:</a:t>
            </a:r>
            <a:r>
              <a:rPr lang="ru-RU" dirty="0" smtClean="0"/>
              <a:t> </a:t>
            </a:r>
          </a:p>
          <a:p>
            <a:r>
              <a:rPr lang="ru-RU" dirty="0" smtClean="0"/>
              <a:t>а) </a:t>
            </a:r>
            <a:r>
              <a:rPr lang="ru-RU" dirty="0" err="1" smtClean="0"/>
              <a:t>әйнек</a:t>
            </a:r>
            <a:r>
              <a:rPr lang="ru-RU" dirty="0" smtClean="0"/>
              <a:t>; б) </a:t>
            </a:r>
            <a:r>
              <a:rPr lang="ru-RU" dirty="0" err="1" smtClean="0"/>
              <a:t>өсімдіктер</a:t>
            </a:r>
            <a:r>
              <a:rPr lang="ru-RU" dirty="0" smtClean="0"/>
              <a:t>; в) </a:t>
            </a:r>
            <a:r>
              <a:rPr lang="ru-RU" dirty="0" err="1" smtClean="0"/>
              <a:t>оранжереядағы ауа</a:t>
            </a:r>
            <a:r>
              <a:rPr lang="ru-RU" dirty="0" smtClean="0"/>
              <a:t>?</a:t>
            </a:r>
          </a:p>
          <a:p>
            <a:r>
              <a:rPr lang="ru-RU" dirty="0" err="1" smtClean="0"/>
              <a:t>Бұл әдістердің қайсысын жаһандық жылынуды</a:t>
            </a:r>
            <a:r>
              <a:rPr lang="ru-RU" dirty="0" smtClean="0"/>
              <a:t> </a:t>
            </a:r>
            <a:r>
              <a:rPr lang="ru-RU" dirty="0" err="1" smtClean="0"/>
              <a:t>тәмендетуге болады</a:t>
            </a:r>
            <a:r>
              <a:rPr lang="ru-RU" dirty="0" smtClean="0"/>
              <a:t>: а) </a:t>
            </a:r>
            <a:r>
              <a:rPr lang="ru-RU" dirty="0" err="1" smtClean="0"/>
              <a:t>өсетін ормандар</a:t>
            </a:r>
            <a:r>
              <a:rPr lang="ru-RU" dirty="0" smtClean="0"/>
              <a:t>; б) </a:t>
            </a:r>
            <a:r>
              <a:rPr lang="ru-RU" dirty="0" err="1" smtClean="0"/>
              <a:t>табиғи отынды</a:t>
            </a:r>
            <a:r>
              <a:rPr lang="ru-RU" dirty="0" smtClean="0"/>
              <a:t> </a:t>
            </a:r>
            <a:r>
              <a:rPr lang="ru-RU" dirty="0" err="1" smtClean="0"/>
              <a:t>жағу</a:t>
            </a:r>
            <a:r>
              <a:rPr lang="ru-RU" dirty="0" smtClean="0"/>
              <a:t>; в) оранжерея салу?</a:t>
            </a:r>
          </a:p>
          <a:p>
            <a:r>
              <a:rPr lang="ru-RU" dirty="0" err="1" smtClean="0"/>
              <a:t>Қышқыл жаңбыр деген</a:t>
            </a:r>
            <a:r>
              <a:rPr lang="ru-RU" dirty="0" smtClean="0"/>
              <a:t> не?</a:t>
            </a:r>
          </a:p>
          <a:p>
            <a:r>
              <a:rPr lang="ru-RU" dirty="0" err="1" smtClean="0"/>
              <a:t>Қышқыл жаңбыр қандай зиян</a:t>
            </a:r>
            <a:r>
              <a:rPr lang="ru-RU" dirty="0" smtClean="0"/>
              <a:t> </a:t>
            </a:r>
            <a:r>
              <a:rPr lang="ru-RU" dirty="0" err="1" smtClean="0"/>
              <a:t>тигізеді</a:t>
            </a:r>
            <a:r>
              <a:rPr lang="ru-RU" dirty="0" smtClean="0"/>
              <a:t>?</a:t>
            </a:r>
          </a:p>
          <a:p>
            <a:r>
              <a:rPr lang="ru-RU" dirty="0" smtClean="0"/>
              <a:t>Озон </a:t>
            </a:r>
            <a:r>
              <a:rPr lang="ru-RU" dirty="0" err="1" smtClean="0"/>
              <a:t>қабаты дегеніміз</a:t>
            </a:r>
            <a:r>
              <a:rPr lang="ru-RU" dirty="0" smtClean="0"/>
              <a:t> не?</a:t>
            </a:r>
          </a:p>
          <a:p>
            <a:r>
              <a:rPr lang="ru-RU" dirty="0" err="1" smtClean="0"/>
              <a:t>Парниктік</a:t>
            </a:r>
            <a:r>
              <a:rPr lang="ru-RU" dirty="0" smtClean="0"/>
              <a:t> эффект </a:t>
            </a:r>
            <a:r>
              <a:rPr lang="ru-RU" dirty="0" err="1" smtClean="0"/>
              <a:t>дегеніміз</a:t>
            </a:r>
            <a:r>
              <a:rPr lang="ru-RU" dirty="0" smtClean="0"/>
              <a:t> не?</a:t>
            </a:r>
          </a:p>
          <a:p>
            <a:r>
              <a:rPr lang="ru-RU" dirty="0" err="1" smtClean="0"/>
              <a:t>Ғаламдық жылынудың қауіптілігі қандай?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8296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Атмосфераның құрамы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err="1" smtClean="0"/>
              <a:t>Атмосфераның пайда</a:t>
            </a:r>
            <a:r>
              <a:rPr lang="ru-RU" dirty="0" smtClean="0"/>
              <a:t> </a:t>
            </a:r>
            <a:r>
              <a:rPr lang="ru-RU" dirty="0" err="1" smtClean="0"/>
              <a:t>болуы</a:t>
            </a:r>
            <a:r>
              <a:rPr lang="ru-RU" dirty="0" smtClean="0"/>
              <a:t> </a:t>
            </a:r>
            <a:r>
              <a:rPr lang="ru-RU" dirty="0" err="1" smtClean="0"/>
              <a:t>вулкандардың белсенділіктен</a:t>
            </a:r>
            <a:r>
              <a:rPr lang="ru-RU" dirty="0" smtClean="0"/>
              <a:t> </a:t>
            </a:r>
            <a:r>
              <a:rPr lang="ru-RU" dirty="0" err="1" smtClean="0"/>
              <a:t>туындаған геологиялық және геохимиялық процестермен</a:t>
            </a:r>
            <a:r>
              <a:rPr lang="ru-RU" dirty="0" smtClean="0"/>
              <a:t> </a:t>
            </a:r>
            <a:r>
              <a:rPr lang="ru-RU" dirty="0" err="1" smtClean="0"/>
              <a:t>байланысты</a:t>
            </a:r>
            <a:r>
              <a:rPr lang="ru-RU" dirty="0" smtClean="0"/>
              <a:t>, </a:t>
            </a:r>
            <a:r>
              <a:rPr lang="ru-RU" dirty="0" err="1" smtClean="0"/>
              <a:t>бұл жер</a:t>
            </a:r>
            <a:r>
              <a:rPr lang="ru-RU" dirty="0" smtClean="0"/>
              <a:t> </a:t>
            </a:r>
            <a:r>
              <a:rPr lang="ru-RU" dirty="0" err="1" smtClean="0"/>
              <a:t>тереңдігінен </a:t>
            </a:r>
            <a:r>
              <a:rPr lang="ru-RU" dirty="0" smtClean="0"/>
              <a:t>азот пен </a:t>
            </a:r>
            <a:r>
              <a:rPr lang="ru-RU" dirty="0" err="1" smtClean="0"/>
              <a:t>көмірқышқыл газын</a:t>
            </a:r>
            <a:r>
              <a:rPr lang="ru-RU" dirty="0" smtClean="0"/>
              <a:t> </a:t>
            </a:r>
            <a:r>
              <a:rPr lang="ru-RU" dirty="0" err="1" smtClean="0"/>
              <a:t>шығарумен қатар жүреді</a:t>
            </a:r>
            <a:r>
              <a:rPr lang="ru-RU" dirty="0" smtClean="0"/>
              <a:t>. </a:t>
            </a:r>
            <a:r>
              <a:rPr lang="ru-RU" dirty="0" err="1" smtClean="0"/>
              <a:t>Жер</a:t>
            </a:r>
            <a:r>
              <a:rPr lang="ru-RU" dirty="0" smtClean="0"/>
              <a:t> </a:t>
            </a:r>
            <a:r>
              <a:rPr lang="ru-RU" dirty="0" err="1" smtClean="0"/>
              <a:t>бетінде</a:t>
            </a:r>
            <a:r>
              <a:rPr lang="ru-RU" dirty="0" smtClean="0"/>
              <a:t> </a:t>
            </a:r>
            <a:r>
              <a:rPr lang="ru-RU" dirty="0" err="1" smtClean="0"/>
              <a:t>тіршілік</a:t>
            </a:r>
            <a:r>
              <a:rPr lang="ru-RU" dirty="0" smtClean="0"/>
              <a:t> </a:t>
            </a:r>
            <a:r>
              <a:rPr lang="ru-RU" dirty="0" err="1" smtClean="0"/>
              <a:t>пайда</a:t>
            </a:r>
            <a:r>
              <a:rPr lang="ru-RU" dirty="0" smtClean="0"/>
              <a:t> </a:t>
            </a:r>
            <a:r>
              <a:rPr lang="ru-RU" dirty="0" err="1" smtClean="0"/>
              <a:t>болғанға дейін</a:t>
            </a:r>
            <a:r>
              <a:rPr lang="ru-RU" dirty="0" smtClean="0"/>
              <a:t> </a:t>
            </a:r>
            <a:r>
              <a:rPr lang="ru-RU" dirty="0" err="1" smtClean="0"/>
              <a:t>бастапқы </a:t>
            </a:r>
            <a:r>
              <a:rPr lang="ru-RU" dirty="0" smtClean="0"/>
              <a:t>атмосфера метан, аммиак, </a:t>
            </a:r>
            <a:r>
              <a:rPr lang="ru-RU" dirty="0" err="1" smtClean="0"/>
              <a:t>көміртектен тұрды.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1.8 миллиард </a:t>
            </a:r>
            <a:r>
              <a:rPr lang="ru-RU" dirty="0" err="1" smtClean="0"/>
              <a:t>жыл</a:t>
            </a:r>
            <a:r>
              <a:rPr lang="ru-RU" dirty="0" smtClean="0"/>
              <a:t> </a:t>
            </a:r>
            <a:r>
              <a:rPr lang="ru-RU" dirty="0" err="1" smtClean="0"/>
              <a:t>бұрын атмосфераның эволюциясы</a:t>
            </a:r>
            <a:r>
              <a:rPr lang="ru-RU" dirty="0" smtClean="0"/>
              <a:t> </a:t>
            </a:r>
            <a:r>
              <a:rPr lang="ru-RU" dirty="0" err="1" smtClean="0"/>
              <a:t>Жерде</a:t>
            </a:r>
            <a:r>
              <a:rPr lang="ru-RU" dirty="0" smtClean="0"/>
              <a:t> </a:t>
            </a:r>
            <a:r>
              <a:rPr lang="ru-RU" dirty="0" err="1" smtClean="0"/>
              <a:t>тіршіліктің пайда</a:t>
            </a:r>
            <a:r>
              <a:rPr lang="ru-RU" dirty="0" smtClean="0"/>
              <a:t> </a:t>
            </a:r>
            <a:r>
              <a:rPr lang="ru-RU" dirty="0" err="1" smtClean="0"/>
              <a:t>болуымен</a:t>
            </a:r>
            <a:r>
              <a:rPr lang="ru-RU" dirty="0" smtClean="0"/>
              <a:t> </a:t>
            </a:r>
            <a:r>
              <a:rPr lang="ru-RU" dirty="0" err="1" smtClean="0"/>
              <a:t>және оттегінің жоғарылауымен бірге</a:t>
            </a:r>
            <a:r>
              <a:rPr lang="ru-RU" dirty="0" smtClean="0"/>
              <a:t> </a:t>
            </a:r>
            <a:r>
              <a:rPr lang="ru-RU" dirty="0" err="1" smtClean="0"/>
              <a:t>жүрді</a:t>
            </a:r>
            <a:r>
              <a:rPr lang="ru-RU" dirty="0" smtClean="0"/>
              <a:t>. «</a:t>
            </a:r>
            <a:r>
              <a:rPr lang="ru-RU" dirty="0" err="1" smtClean="0"/>
              <a:t>Екінші</a:t>
            </a:r>
            <a:r>
              <a:rPr lang="ru-RU" dirty="0" smtClean="0"/>
              <a:t> атмосфера» </a:t>
            </a:r>
            <a:r>
              <a:rPr lang="ru-RU" dirty="0" err="1" smtClean="0"/>
              <a:t>пайда</a:t>
            </a:r>
            <a:r>
              <a:rPr lang="ru-RU" dirty="0" smtClean="0"/>
              <a:t> </a:t>
            </a:r>
            <a:r>
              <a:rPr lang="ru-RU" dirty="0" err="1" smtClean="0"/>
              <a:t>болды</a:t>
            </a:r>
            <a:r>
              <a:rPr lang="ru-RU" dirty="0" smtClean="0"/>
              <a:t> - </a:t>
            </a:r>
            <a:r>
              <a:rPr lang="ru-RU" dirty="0" err="1" smtClean="0"/>
              <a:t>азот-оттегі</a:t>
            </a:r>
            <a:r>
              <a:rPr lang="ru-RU" dirty="0" smtClean="0"/>
              <a:t>. </a:t>
            </a:r>
            <a:r>
              <a:rPr lang="ru-RU" dirty="0" err="1" smtClean="0"/>
              <a:t>Төменгі қабатта </a:t>
            </a:r>
            <a:r>
              <a:rPr lang="ru-RU" dirty="0" smtClean="0"/>
              <a:t>- тропосфера - атмосфера </a:t>
            </a:r>
            <a:r>
              <a:rPr lang="ru-RU" dirty="0" err="1" smtClean="0"/>
              <a:t>массасының </a:t>
            </a:r>
            <a:r>
              <a:rPr lang="ru-RU" dirty="0" smtClean="0"/>
              <a:t>90% </a:t>
            </a:r>
            <a:r>
              <a:rPr lang="ru-RU" dirty="0" err="1" smtClean="0"/>
              <a:t>құрайды</a:t>
            </a:r>
            <a:r>
              <a:rPr lang="ru-RU" dirty="0" smtClean="0"/>
              <a:t>. </a:t>
            </a:r>
            <a:r>
              <a:rPr lang="ru-RU" dirty="0" err="1" smtClean="0"/>
              <a:t>Оның ұзындығы </a:t>
            </a:r>
            <a:r>
              <a:rPr lang="ru-RU" dirty="0" smtClean="0"/>
              <a:t>8-ден 18 </a:t>
            </a:r>
            <a:r>
              <a:rPr lang="ru-RU" dirty="0" err="1" smtClean="0"/>
              <a:t>км-ге</a:t>
            </a:r>
            <a:r>
              <a:rPr lang="ru-RU" dirty="0" smtClean="0"/>
              <a:t> </a:t>
            </a:r>
            <a:r>
              <a:rPr lang="ru-RU" dirty="0" err="1" smtClean="0"/>
              <a:t>дейін</a:t>
            </a:r>
            <a:r>
              <a:rPr lang="ru-RU" dirty="0" smtClean="0"/>
              <a:t>. </a:t>
            </a:r>
            <a:r>
              <a:rPr lang="ru-RU" dirty="0" err="1" smtClean="0"/>
              <a:t>Тропосферада</a:t>
            </a:r>
            <a:r>
              <a:rPr lang="ru-RU" dirty="0" smtClean="0"/>
              <a:t> </a:t>
            </a:r>
            <a:r>
              <a:rPr lang="ru-RU" dirty="0" err="1" smtClean="0"/>
              <a:t>шамамен</a:t>
            </a:r>
            <a:r>
              <a:rPr lang="ru-RU" dirty="0" smtClean="0"/>
              <a:t> 78% азот пен 20% </a:t>
            </a:r>
            <a:r>
              <a:rPr lang="ru-RU" dirty="0" err="1" smtClean="0"/>
              <a:t>оттегі</a:t>
            </a:r>
            <a:r>
              <a:rPr lang="ru-RU" dirty="0" smtClean="0"/>
              <a:t> бар. </a:t>
            </a:r>
          </a:p>
          <a:p>
            <a:pPr>
              <a:buNone/>
            </a:pPr>
            <a:r>
              <a:rPr lang="ru-RU" dirty="0" err="1" smtClean="0"/>
              <a:t>Атмосфераның жоғарғы бөлігінде күн сәулесінің әсерінен оттегі</a:t>
            </a:r>
            <a:r>
              <a:rPr lang="ru-RU" dirty="0" smtClean="0"/>
              <a:t> </a:t>
            </a:r>
            <a:r>
              <a:rPr lang="ru-RU" dirty="0" err="1" smtClean="0"/>
              <a:t>молекулалары</a:t>
            </a:r>
            <a:r>
              <a:rPr lang="ru-RU" dirty="0" smtClean="0"/>
              <a:t> </a:t>
            </a:r>
            <a:r>
              <a:rPr lang="ru-RU" dirty="0" err="1" smtClean="0"/>
              <a:t>атомдарға бөлініп, </a:t>
            </a:r>
            <a:r>
              <a:rPr lang="ru-RU" dirty="0" smtClean="0"/>
              <a:t>озон </a:t>
            </a:r>
            <a:r>
              <a:rPr lang="ru-RU" dirty="0" err="1" smtClean="0"/>
              <a:t>түзеді</a:t>
            </a:r>
            <a:r>
              <a:rPr lang="ru-RU" dirty="0" smtClean="0"/>
              <a:t>. Озон </a:t>
            </a:r>
            <a:r>
              <a:rPr lang="ru-RU" dirty="0" err="1" smtClean="0"/>
              <a:t>концентрациясы</a:t>
            </a:r>
            <a:r>
              <a:rPr lang="ru-RU" dirty="0" smtClean="0"/>
              <a:t> </a:t>
            </a:r>
            <a:r>
              <a:rPr lang="ru-RU" dirty="0" err="1" smtClean="0"/>
              <a:t>шамамен</a:t>
            </a:r>
            <a:r>
              <a:rPr lang="ru-RU" dirty="0" smtClean="0"/>
              <a:t> </a:t>
            </a:r>
            <a:r>
              <a:rPr lang="ru-RU" dirty="0" err="1" smtClean="0"/>
              <a:t>тұрақты</a:t>
            </a:r>
            <a:r>
              <a:rPr lang="ru-RU" dirty="0" smtClean="0"/>
              <a:t>, оны </a:t>
            </a:r>
            <a:r>
              <a:rPr lang="ru-RU" dirty="0" err="1" smtClean="0"/>
              <a:t>қалыптастыру процесі</a:t>
            </a:r>
            <a:r>
              <a:rPr lang="ru-RU" dirty="0" smtClean="0"/>
              <a:t> </a:t>
            </a:r>
            <a:r>
              <a:rPr lang="ru-RU" dirty="0" err="1" smtClean="0"/>
              <a:t>ыдырау</a:t>
            </a:r>
            <a:r>
              <a:rPr lang="ru-RU" dirty="0" smtClean="0"/>
              <a:t> </a:t>
            </a:r>
            <a:r>
              <a:rPr lang="ru-RU" dirty="0" err="1" smtClean="0"/>
              <a:t>процесіне</a:t>
            </a:r>
            <a:r>
              <a:rPr lang="ru-RU" dirty="0" smtClean="0"/>
              <a:t> </a:t>
            </a:r>
            <a:r>
              <a:rPr lang="ru-RU" dirty="0" err="1" smtClean="0"/>
              <a:t>теңестіріледі</a:t>
            </a:r>
            <a:r>
              <a:rPr lang="ru-RU" dirty="0" smtClean="0"/>
              <a:t>. </a:t>
            </a:r>
            <a:r>
              <a:rPr lang="ru-RU" dirty="0" err="1" smtClean="0"/>
              <a:t>Атмосфераның екі</a:t>
            </a:r>
            <a:r>
              <a:rPr lang="ru-RU" dirty="0" smtClean="0"/>
              <a:t> </a:t>
            </a:r>
            <a:r>
              <a:rPr lang="ru-RU" dirty="0" err="1" smtClean="0"/>
              <a:t>миллионыншы</a:t>
            </a:r>
            <a:r>
              <a:rPr lang="ru-RU" dirty="0" smtClean="0"/>
              <a:t> </a:t>
            </a:r>
            <a:r>
              <a:rPr lang="ru-RU" dirty="0" err="1" smtClean="0"/>
              <a:t>бөлігіндегі </a:t>
            </a:r>
            <a:r>
              <a:rPr lang="ru-RU" dirty="0" smtClean="0"/>
              <a:t>озон </a:t>
            </a:r>
            <a:r>
              <a:rPr lang="ru-RU" dirty="0" err="1" smtClean="0"/>
              <a:t>стратосферада</a:t>
            </a:r>
            <a:r>
              <a:rPr lang="ru-RU" dirty="0" smtClean="0"/>
              <a:t>, 20-30 км </a:t>
            </a:r>
            <a:r>
              <a:rPr lang="ru-RU" dirty="0" err="1" smtClean="0"/>
              <a:t>биіктікте</a:t>
            </a:r>
            <a:r>
              <a:rPr lang="ru-RU" dirty="0" smtClean="0"/>
              <a:t> </a:t>
            </a:r>
            <a:r>
              <a:rPr lang="ru-RU" dirty="0" err="1" smtClean="0"/>
              <a:t>орналасқан</a:t>
            </a:r>
            <a:r>
              <a:rPr lang="ru-RU" dirty="0" smtClean="0"/>
              <a:t>. Озон </a:t>
            </a:r>
            <a:r>
              <a:rPr lang="ru-RU" dirty="0" err="1" smtClean="0"/>
              <a:t>қабаты спектрдің ультракүлгін бөлігінде радиацияны</a:t>
            </a:r>
            <a:r>
              <a:rPr lang="ru-RU" dirty="0" smtClean="0"/>
              <a:t> </a:t>
            </a:r>
            <a:r>
              <a:rPr lang="ru-RU" dirty="0" err="1" smtClean="0"/>
              <a:t>қарқынды сіңіреді</a:t>
            </a:r>
            <a:r>
              <a:rPr lang="ru-RU" dirty="0" smtClean="0"/>
              <a:t>, </a:t>
            </a:r>
            <a:r>
              <a:rPr lang="ru-RU" dirty="0" err="1" smtClean="0"/>
              <a:t>органикалық табиғатты ультракүлгін сәулелердің өлімге ұшырататын әсерінен қорғайды</a:t>
            </a:r>
            <a:r>
              <a:rPr lang="ru-RU" dirty="0" smtClean="0"/>
              <a:t>, </a:t>
            </a:r>
            <a:r>
              <a:rPr lang="ru-RU" dirty="0" err="1" smtClean="0"/>
              <a:t>сонымен</a:t>
            </a:r>
            <a:r>
              <a:rPr lang="ru-RU" dirty="0" smtClean="0"/>
              <a:t> </a:t>
            </a:r>
            <a:r>
              <a:rPr lang="ru-RU" dirty="0" err="1" smtClean="0"/>
              <a:t>қатар жердің жылу</a:t>
            </a:r>
            <a:r>
              <a:rPr lang="ru-RU" dirty="0" smtClean="0"/>
              <a:t> </a:t>
            </a:r>
            <a:r>
              <a:rPr lang="ru-RU" dirty="0" err="1" smtClean="0"/>
              <a:t>тепе-теңдігіне әсер етеді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Құрамында тұрақты емес</a:t>
            </a:r>
            <a:r>
              <a:rPr lang="ru-RU" dirty="0" smtClean="0"/>
              <a:t> су </a:t>
            </a:r>
            <a:r>
              <a:rPr lang="ru-RU" dirty="0" err="1" smtClean="0"/>
              <a:t>буы</a:t>
            </a:r>
            <a:r>
              <a:rPr lang="ru-RU" dirty="0" smtClean="0"/>
              <a:t> </a:t>
            </a:r>
            <a:r>
              <a:rPr lang="ru-RU" dirty="0" err="1" smtClean="0"/>
              <a:t>негізінен</a:t>
            </a:r>
            <a:r>
              <a:rPr lang="ru-RU" dirty="0" smtClean="0"/>
              <a:t> </a:t>
            </a:r>
            <a:r>
              <a:rPr lang="ru-RU" dirty="0" err="1" smtClean="0"/>
              <a:t>тропосферада</a:t>
            </a:r>
            <a:r>
              <a:rPr lang="ru-RU" dirty="0" smtClean="0"/>
              <a:t> </a:t>
            </a:r>
            <a:r>
              <a:rPr lang="ru-RU" dirty="0" err="1" smtClean="0"/>
              <a:t>орналасады</a:t>
            </a:r>
            <a:r>
              <a:rPr lang="ru-RU" dirty="0" smtClean="0"/>
              <a:t>, </a:t>
            </a:r>
            <a:r>
              <a:rPr lang="ru-RU" dirty="0" err="1" smtClean="0"/>
              <a:t>онда</a:t>
            </a:r>
            <a:r>
              <a:rPr lang="ru-RU" dirty="0" smtClean="0"/>
              <a:t> </a:t>
            </a:r>
            <a:r>
              <a:rPr lang="ru-RU" dirty="0" err="1" smtClean="0"/>
              <a:t>оның булануы</a:t>
            </a:r>
            <a:r>
              <a:rPr lang="ru-RU" dirty="0" smtClean="0"/>
              <a:t>, </a:t>
            </a:r>
            <a:r>
              <a:rPr lang="ru-RU" dirty="0" err="1" smtClean="0"/>
              <a:t>конденсациясы</a:t>
            </a:r>
            <a:r>
              <a:rPr lang="ru-RU" dirty="0" smtClean="0"/>
              <a:t> </a:t>
            </a:r>
            <a:r>
              <a:rPr lang="ru-RU" dirty="0" err="1" smtClean="0"/>
              <a:t>және ауысуы</a:t>
            </a:r>
            <a:r>
              <a:rPr lang="ru-RU" dirty="0" smtClean="0"/>
              <a:t> </a:t>
            </a:r>
            <a:r>
              <a:rPr lang="ru-RU" dirty="0" err="1" smtClean="0"/>
              <a:t>үнемі жүреді</a:t>
            </a:r>
            <a:r>
              <a:rPr lang="ru-RU" dirty="0" smtClean="0"/>
              <a:t>, </a:t>
            </a:r>
            <a:r>
              <a:rPr lang="ru-RU" dirty="0" err="1" smtClean="0"/>
              <a:t>бұл климаттық жағдайларға әсер етеді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Атмосфералық аэрозольдар</a:t>
            </a:r>
            <a:r>
              <a:rPr lang="ru-RU" dirty="0" smtClean="0"/>
              <a:t> - </a:t>
            </a:r>
            <a:r>
              <a:rPr lang="ru-RU" dirty="0" err="1" smtClean="0"/>
              <a:t>аспалы</a:t>
            </a:r>
            <a:r>
              <a:rPr lang="ru-RU" dirty="0" smtClean="0"/>
              <a:t> </a:t>
            </a:r>
            <a:r>
              <a:rPr lang="ru-RU" dirty="0" err="1" smtClean="0"/>
              <a:t>коллоидтық және қатты бөлшектер, жер</a:t>
            </a:r>
            <a:r>
              <a:rPr lang="ru-RU" dirty="0" smtClean="0"/>
              <a:t> </a:t>
            </a:r>
            <a:r>
              <a:rPr lang="ru-RU" dirty="0" err="1" smtClean="0"/>
              <a:t>үсті және ғарыштық ластағыштар.</a:t>
            </a:r>
            <a:r>
              <a:rPr lang="ru-RU" dirty="0" smtClean="0"/>
              <a:t> </a:t>
            </a:r>
            <a:r>
              <a:rPr lang="ru-RU" dirty="0" err="1" smtClean="0"/>
              <a:t>Олар</a:t>
            </a:r>
            <a:r>
              <a:rPr lang="ru-RU" dirty="0" smtClean="0"/>
              <a:t> </a:t>
            </a:r>
            <a:r>
              <a:rPr lang="ru-RU" dirty="0" err="1" smtClean="0"/>
              <a:t>атмосферадағы радиациялық процестерге</a:t>
            </a:r>
            <a:r>
              <a:rPr lang="ru-RU" dirty="0" smtClean="0"/>
              <a:t> </a:t>
            </a:r>
            <a:r>
              <a:rPr lang="ru-RU" dirty="0" err="1" smtClean="0"/>
              <a:t>айтарлықтай әсер етеді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060848"/>
            <a:ext cx="8229600" cy="1656184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 smtClean="0"/>
              <a:t>Ауаның ластануының жіктелуі</a:t>
            </a:r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692696"/>
          <a:ext cx="8229600" cy="5433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35696" y="6165304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Қандай агрегаттық күйді білесіздер? Толтырайық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340768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35696" y="6165304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Қандай деп ойлайсыздар? Толтырайық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692697"/>
          <a:ext cx="8229600" cy="5631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Ластану</a:t>
            </a:r>
            <a:r>
              <a:rPr lang="ru-RU" dirty="0" smtClean="0"/>
              <a:t> </a:t>
            </a:r>
            <a:r>
              <a:rPr lang="ru-RU" dirty="0" err="1" smtClean="0"/>
              <a:t>көздері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288" y="1196975"/>
          <a:ext cx="8229600" cy="4895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err="1" smtClean="0"/>
              <a:t>Негізгі</a:t>
            </a:r>
            <a:r>
              <a:rPr lang="ru-RU" dirty="0" smtClean="0"/>
              <a:t> </a:t>
            </a:r>
            <a:r>
              <a:rPr lang="ru-RU" dirty="0" err="1" smtClean="0"/>
              <a:t>ластаушы</a:t>
            </a:r>
            <a:r>
              <a:rPr lang="ru-RU" dirty="0" smtClean="0"/>
              <a:t> </a:t>
            </a:r>
            <a:r>
              <a:rPr lang="ru-RU" dirty="0" err="1" smtClean="0"/>
              <a:t>заттар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695800"/>
          </a:xfrm>
        </p:spPr>
        <p:txBody>
          <a:bodyPr>
            <a:normAutofit fontScale="55000" lnSpcReduction="20000"/>
          </a:bodyPr>
          <a:lstStyle/>
          <a:p>
            <a:r>
              <a:rPr lang="kk-KZ" dirty="0" smtClean="0"/>
              <a:t>Көміртек оксиді (СО)</a:t>
            </a:r>
            <a:endParaRPr lang="en-US" dirty="0" smtClean="0"/>
          </a:p>
          <a:p>
            <a:r>
              <a:rPr lang="kk-KZ" dirty="0" smtClean="0"/>
              <a:t>Көмірқышқыл газы (СО2)</a:t>
            </a:r>
            <a:endParaRPr lang="en-US" dirty="0" smtClean="0"/>
          </a:p>
          <a:p>
            <a:r>
              <a:rPr lang="kk-KZ" dirty="0" smtClean="0"/>
              <a:t>Күкірт диоксиді (</a:t>
            </a:r>
            <a:r>
              <a:rPr lang="en-US" dirty="0" smtClean="0"/>
              <a:t>SO2) </a:t>
            </a:r>
          </a:p>
          <a:p>
            <a:r>
              <a:rPr lang="kk-KZ" dirty="0" smtClean="0"/>
              <a:t>Азот оксидтері (оксид және азот диоксиді) - газ тәрізді заттар: азот тотығы </a:t>
            </a:r>
            <a:r>
              <a:rPr lang="en-US" dirty="0" smtClean="0"/>
              <a:t>NO </a:t>
            </a:r>
            <a:r>
              <a:rPr lang="kk-KZ" dirty="0" smtClean="0"/>
              <a:t>және азот диоксиді </a:t>
            </a:r>
            <a:r>
              <a:rPr lang="en-US" dirty="0" smtClean="0"/>
              <a:t>NO2 </a:t>
            </a:r>
            <a:r>
              <a:rPr lang="kk-KZ" dirty="0" smtClean="0"/>
              <a:t>бір жалпы </a:t>
            </a:r>
            <a:r>
              <a:rPr lang="en-US" dirty="0" err="1" smtClean="0"/>
              <a:t>NOx</a:t>
            </a:r>
            <a:r>
              <a:rPr lang="en-US" dirty="0" smtClean="0"/>
              <a:t> </a:t>
            </a:r>
            <a:r>
              <a:rPr lang="kk-KZ" dirty="0" smtClean="0"/>
              <a:t>формуласымен біріктіріледі. </a:t>
            </a:r>
            <a:endParaRPr lang="en-US" dirty="0" smtClean="0"/>
          </a:p>
          <a:p>
            <a:r>
              <a:rPr lang="kk-KZ" dirty="0" smtClean="0"/>
              <a:t>Озон (</a:t>
            </a:r>
            <a:r>
              <a:rPr lang="en-US" dirty="0" smtClean="0"/>
              <a:t>O3) </a:t>
            </a:r>
          </a:p>
          <a:p>
            <a:r>
              <a:rPr lang="kk-KZ" dirty="0" smtClean="0"/>
              <a:t>Көмірсутектер - бұл көміртек пен сутектің химиялық қосылыстары. Оларға күйдірілмеген бензин, химиялық тазарту сұйықтықтары, өндірістік еріткіштер және т.б.</a:t>
            </a:r>
            <a:endParaRPr lang="en-US" dirty="0" smtClean="0"/>
          </a:p>
          <a:p>
            <a:r>
              <a:rPr lang="kk-KZ" dirty="0" smtClean="0"/>
              <a:t>Қорғасын (</a:t>
            </a:r>
            <a:r>
              <a:rPr lang="en-US" dirty="0" err="1" smtClean="0"/>
              <a:t>Pb</a:t>
            </a:r>
            <a:r>
              <a:rPr lang="en-US" dirty="0" smtClean="0"/>
              <a:t>) - </a:t>
            </a:r>
            <a:r>
              <a:rPr lang="kk-KZ" dirty="0" smtClean="0"/>
              <a:t>кез келген белгілі формада улы, күміс сұр металл. </a:t>
            </a:r>
            <a:endParaRPr lang="en-US" dirty="0" smtClean="0"/>
          </a:p>
          <a:p>
            <a:r>
              <a:rPr lang="kk-KZ" dirty="0" smtClean="0"/>
              <a:t>Өндірістік шаңдар, олардың пайда болу механизміне байланысты келесі 4 классқа бөлінеді:</a:t>
            </a:r>
            <a:endParaRPr lang="en-US" dirty="0" smtClean="0"/>
          </a:p>
          <a:p>
            <a:r>
              <a:rPr lang="kk-KZ" dirty="0" smtClean="0"/>
              <a:t> механикалық шаң - технологиялық процесс кезінде өнімді ұнтақтау нәтижесінде пайда болады;</a:t>
            </a:r>
            <a:endParaRPr lang="en-US" dirty="0" smtClean="0"/>
          </a:p>
          <a:p>
            <a:r>
              <a:rPr lang="kk-KZ" dirty="0" smtClean="0"/>
              <a:t> сублиматтар - технологиялық аппарат, қондырғы немесе қондырғы арқылы өткен газды салқындату кезінде заттар буларының көлемді конденсациясы нәтижесінде пайда болады;</a:t>
            </a:r>
            <a:endParaRPr lang="en-US" dirty="0" smtClean="0"/>
          </a:p>
          <a:p>
            <a:r>
              <a:rPr lang="kk-KZ" dirty="0" smtClean="0"/>
              <a:t>күл - суспензиядағы түтін газында болатын жанбайтын отын қалдықтары; ол жану кезінде оның минералды қоспаларынан түзіледі;</a:t>
            </a:r>
            <a:endParaRPr lang="en-US" dirty="0" smtClean="0"/>
          </a:p>
          <a:p>
            <a:r>
              <a:rPr lang="kk-KZ" dirty="0" smtClean="0"/>
              <a:t>өндірістік күйе - көмірсутектердің толық жанбауы немесе термиялық ыдырауы кезінде пайда болатын қатты, жоғары дисперсті көміртегі, өнеркәсіптік шығарындылардың құрамына кіреді.</a:t>
            </a:r>
            <a:endParaRPr lang="en-US" dirty="0" smtClean="0"/>
          </a:p>
          <a:p>
            <a:r>
              <a:rPr lang="kk-KZ" dirty="0" smtClean="0"/>
              <a:t> Атмосфералық ауаның ластануының негізгі көздері көмірді тұтынатын жылу электр станциялары болып табылады. Көмірдің жануы, цемент өндірісі және шойын қорытуы жылына 170 миллион тоннаға тең шаңды атмосфераға шығарады.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s://siblec.ru/img/60/IMG/Image1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80728"/>
            <a:ext cx="7704856" cy="4552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445</TotalTime>
  <Words>1292</Words>
  <Application>Microsoft Office PowerPoint</Application>
  <PresentationFormat>Экран (4:3)</PresentationFormat>
  <Paragraphs>73</Paragraphs>
  <Slides>15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 14 Дәріс. </vt:lpstr>
      <vt:lpstr>Атмосфераның құрамы</vt:lpstr>
      <vt:lpstr>Ауаның ластануының жіктелуі</vt:lpstr>
      <vt:lpstr>Слайд 4</vt:lpstr>
      <vt:lpstr>Слайд 5</vt:lpstr>
      <vt:lpstr>Слайд 6</vt:lpstr>
      <vt:lpstr>Ластану көздері  </vt:lpstr>
      <vt:lpstr>Негізгі ластаушы заттар</vt:lpstr>
      <vt:lpstr>Слайд 9</vt:lpstr>
      <vt:lpstr>Парниктік эффект</vt:lpstr>
      <vt:lpstr>Ауаның ластануы денсаулыққа әсері</vt:lpstr>
      <vt:lpstr>Ластануды бақылау  </vt:lpstr>
      <vt:lpstr>Ауаның ластануының негізгі көздері және Алматыдағы ауа бассейнінің экологиялық жағдайы</vt:lpstr>
      <vt:lpstr>Слайд 14</vt:lpstr>
      <vt:lpstr>Бақылау сұрақтар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 Дәріс. Ион алмасу. Ионалмастырғыштар, топырақ құрылымын реттеу барысында қолдануы.</dc:title>
  <dc:creator>Admin</dc:creator>
  <cp:lastModifiedBy>Admin</cp:lastModifiedBy>
  <cp:revision>44</cp:revision>
  <dcterms:created xsi:type="dcterms:W3CDTF">2020-04-07T15:28:49Z</dcterms:created>
  <dcterms:modified xsi:type="dcterms:W3CDTF">2021-12-03T18:27:53Z</dcterms:modified>
</cp:coreProperties>
</file>